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702" r:id="rId2"/>
    <p:sldId id="701" r:id="rId3"/>
    <p:sldId id="532" r:id="rId4"/>
    <p:sldId id="533" r:id="rId5"/>
    <p:sldId id="534" r:id="rId6"/>
    <p:sldId id="535" r:id="rId7"/>
    <p:sldId id="536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47" d="100"/>
          <a:sy n="47" d="100"/>
        </p:scale>
        <p:origin x="-63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736A9-D3FD-4C15-95D9-246272F3FA6A}" type="datetimeFigureOut">
              <a:rPr lang="tr-TR" smtClean="0"/>
              <a:pPr/>
              <a:t>23.02.2014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6D157-C01F-4F66-A915-F261B8CBE8D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40630-2E8A-4118-BD6B-E53B834F754E}" type="slidenum">
              <a:rPr lang="en-US"/>
              <a:pPr/>
              <a:t>3</a:t>
            </a:fld>
            <a:endParaRPr lang="en-US"/>
          </a:p>
        </p:txBody>
      </p:sp>
      <p:sp>
        <p:nvSpPr>
          <p:cNvPr id="180228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That mechanism to cross that body of water is our Performance and Reward Program, which “lifts us up” and helps us get where we need to be. And just as a bridge has many parts to it that all work together, so does our Performance and Reward Program.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40630-2E8A-4118-BD6B-E53B834F754E}" type="slidenum">
              <a:rPr lang="en-US"/>
              <a:pPr/>
              <a:t>4</a:t>
            </a:fld>
            <a:endParaRPr lang="en-US"/>
          </a:p>
        </p:txBody>
      </p:sp>
      <p:sp>
        <p:nvSpPr>
          <p:cNvPr id="180228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That mechanism to cross that body of water is our Performance and Reward Program, which “lifts us up” and helps us get where we need to be. And just as a bridge has many parts to it that all work together, so does our Performance and Reward Program.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40630-2E8A-4118-BD6B-E53B834F754E}" type="slidenum">
              <a:rPr lang="en-US"/>
              <a:pPr/>
              <a:t>5</a:t>
            </a:fld>
            <a:endParaRPr lang="en-US"/>
          </a:p>
        </p:txBody>
      </p:sp>
      <p:sp>
        <p:nvSpPr>
          <p:cNvPr id="180228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That mechanism to cross that body of water is our Performance and Reward Program, which “lifts us up” and helps us get where we need to be. And just as a bridge has many parts to it that all work together, so does our Performance and Reward Program.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40630-2E8A-4118-BD6B-E53B834F754E}" type="slidenum">
              <a:rPr lang="en-US"/>
              <a:pPr/>
              <a:t>6</a:t>
            </a:fld>
            <a:endParaRPr lang="en-US"/>
          </a:p>
        </p:txBody>
      </p:sp>
      <p:sp>
        <p:nvSpPr>
          <p:cNvPr id="180228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That mechanism to cross that body of water is our Performance and Reward Program, which “lifts us up” and helps us get where we need to be. And just as a bridge has many parts to it that all work together, so does our Performance and Reward Program.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40630-2E8A-4118-BD6B-E53B834F754E}" type="slidenum">
              <a:rPr lang="en-US"/>
              <a:pPr/>
              <a:t>7</a:t>
            </a:fld>
            <a:endParaRPr lang="en-US"/>
          </a:p>
        </p:txBody>
      </p:sp>
      <p:sp>
        <p:nvSpPr>
          <p:cNvPr id="180228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That mechanism to cross that body of water is our Performance and Reward Program, which “lifts us up” and helps us get where we need to be. And just as a bridge has many parts to it that all work together, so does our Performance and Reward Program.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23.02.2014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636912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dirty="0" smtClean="0">
                <a:solidFill>
                  <a:srgbClr val="FF0000"/>
                </a:solidFill>
              </a:rPr>
              <a:t>BAKALIM BÜYÜK RESMİ GÖREBİLECEKMİSİNİZ?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              </a:t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29969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40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BÜYÜK </a:t>
            </a:r>
            <a:r>
              <a:rPr lang="tr-TR" sz="40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RESİM TAMAMLANIYOR...</a:t>
            </a:r>
            <a:br>
              <a:rPr lang="tr-TR" sz="40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</a:br>
            <a:r>
              <a:rPr lang="tr-TR" sz="40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NE İLE KARŞILAŞABİLİRSİNİZ?  </a:t>
            </a:r>
            <a:r>
              <a:rPr lang="tr-TR" i="1" dirty="0" smtClean="0">
                <a:solidFill>
                  <a:srgbClr val="FF0000"/>
                </a:solidFill>
              </a:rPr>
              <a:t/>
            </a:r>
            <a:br>
              <a:rPr lang="tr-TR" i="1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sz="3600" dirty="0" smtClean="0">
                <a:solidFill>
                  <a:srgbClr val="0070C0"/>
                </a:solidFill>
              </a:rPr>
              <a:t>HER SLAYTTAN SONRA FARKLI BAKIŞ AÇILARI KULLANARAK HANGİ RESİMLE KARŞILACAĞINIZI TAHMİN ETMEYE ÇALIŞIN</a:t>
            </a:r>
            <a:endParaRPr lang="tr-TR" sz="3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2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422D30-11C2-49E1-890F-912ED1E5BF8B}" type="slidenum">
              <a:rPr lang="en-US"/>
              <a:pPr/>
              <a:t>3</a:t>
            </a:fld>
            <a:endParaRPr lang="en-US"/>
          </a:p>
        </p:txBody>
      </p:sp>
      <p:sp>
        <p:nvSpPr>
          <p:cNvPr id="1372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2" name="Group 1033"/>
          <p:cNvGrpSpPr>
            <a:grpSpLocks/>
          </p:cNvGrpSpPr>
          <p:nvPr/>
        </p:nvGrpSpPr>
        <p:grpSpPr bwMode="auto">
          <a:xfrm>
            <a:off x="2571736" y="2928934"/>
            <a:ext cx="3806825" cy="184150"/>
            <a:chOff x="2825" y="1840"/>
            <a:chExt cx="2398" cy="116"/>
          </a:xfrm>
        </p:grpSpPr>
        <p:sp>
          <p:nvSpPr>
            <p:cNvPr id="137226" name="Freeform 1034"/>
            <p:cNvSpPr>
              <a:spLocks/>
            </p:cNvSpPr>
            <p:nvPr/>
          </p:nvSpPr>
          <p:spPr bwMode="auto">
            <a:xfrm>
              <a:off x="2825" y="1843"/>
              <a:ext cx="2398" cy="113"/>
            </a:xfrm>
            <a:custGeom>
              <a:avLst/>
              <a:gdLst/>
              <a:ahLst/>
              <a:cxnLst>
                <a:cxn ang="0">
                  <a:pos x="2397" y="107"/>
                </a:cxn>
                <a:cxn ang="0">
                  <a:pos x="2268" y="5"/>
                </a:cxn>
                <a:cxn ang="0">
                  <a:pos x="2139" y="112"/>
                </a:cxn>
                <a:cxn ang="0">
                  <a:pos x="2006" y="2"/>
                </a:cxn>
                <a:cxn ang="0">
                  <a:pos x="1875" y="112"/>
                </a:cxn>
                <a:cxn ang="0">
                  <a:pos x="1743" y="0"/>
                </a:cxn>
                <a:cxn ang="0">
                  <a:pos x="1608" y="112"/>
                </a:cxn>
                <a:cxn ang="0">
                  <a:pos x="1475" y="2"/>
                </a:cxn>
                <a:cxn ang="0">
                  <a:pos x="1344" y="112"/>
                </a:cxn>
                <a:cxn ang="0">
                  <a:pos x="1214" y="5"/>
                </a:cxn>
                <a:cxn ang="0">
                  <a:pos x="1085" y="112"/>
                </a:cxn>
                <a:cxn ang="0">
                  <a:pos x="949" y="0"/>
                </a:cxn>
                <a:cxn ang="0">
                  <a:pos x="807" y="112"/>
                </a:cxn>
                <a:cxn ang="0">
                  <a:pos x="676" y="0"/>
                </a:cxn>
                <a:cxn ang="0">
                  <a:pos x="539" y="112"/>
                </a:cxn>
                <a:cxn ang="0">
                  <a:pos x="403" y="0"/>
                </a:cxn>
                <a:cxn ang="0">
                  <a:pos x="271" y="112"/>
                </a:cxn>
                <a:cxn ang="0">
                  <a:pos x="137" y="5"/>
                </a:cxn>
                <a:cxn ang="0">
                  <a:pos x="0" y="112"/>
                </a:cxn>
              </a:cxnLst>
              <a:rect l="0" t="0" r="r" b="b"/>
              <a:pathLst>
                <a:path w="2398" h="113">
                  <a:moveTo>
                    <a:pt x="2397" y="107"/>
                  </a:moveTo>
                  <a:lnTo>
                    <a:pt x="2268" y="5"/>
                  </a:lnTo>
                  <a:lnTo>
                    <a:pt x="2139" y="112"/>
                  </a:lnTo>
                  <a:lnTo>
                    <a:pt x="2006" y="2"/>
                  </a:lnTo>
                  <a:lnTo>
                    <a:pt x="1875" y="112"/>
                  </a:lnTo>
                  <a:lnTo>
                    <a:pt x="1743" y="0"/>
                  </a:lnTo>
                  <a:lnTo>
                    <a:pt x="1608" y="112"/>
                  </a:lnTo>
                  <a:lnTo>
                    <a:pt x="1475" y="2"/>
                  </a:lnTo>
                  <a:lnTo>
                    <a:pt x="1344" y="112"/>
                  </a:lnTo>
                  <a:lnTo>
                    <a:pt x="1214" y="5"/>
                  </a:lnTo>
                  <a:lnTo>
                    <a:pt x="1085" y="112"/>
                  </a:lnTo>
                  <a:lnTo>
                    <a:pt x="949" y="0"/>
                  </a:lnTo>
                  <a:lnTo>
                    <a:pt x="807" y="112"/>
                  </a:lnTo>
                  <a:lnTo>
                    <a:pt x="676" y="0"/>
                  </a:lnTo>
                  <a:lnTo>
                    <a:pt x="539" y="112"/>
                  </a:lnTo>
                  <a:lnTo>
                    <a:pt x="403" y="0"/>
                  </a:lnTo>
                  <a:lnTo>
                    <a:pt x="271" y="112"/>
                  </a:lnTo>
                  <a:lnTo>
                    <a:pt x="137" y="5"/>
                  </a:lnTo>
                  <a:lnTo>
                    <a:pt x="0" y="112"/>
                  </a:lnTo>
                </a:path>
              </a:pathLst>
            </a:custGeom>
            <a:noFill/>
            <a:ln w="12699" cap="rnd" cmpd="sng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227" name="Freeform 1035"/>
            <p:cNvSpPr>
              <a:spLocks/>
            </p:cNvSpPr>
            <p:nvPr/>
          </p:nvSpPr>
          <p:spPr bwMode="auto">
            <a:xfrm>
              <a:off x="2829" y="1840"/>
              <a:ext cx="2394" cy="116"/>
            </a:xfrm>
            <a:custGeom>
              <a:avLst/>
              <a:gdLst/>
              <a:ahLst/>
              <a:cxnLst>
                <a:cxn ang="0">
                  <a:pos x="2393" y="10"/>
                </a:cxn>
                <a:cxn ang="0">
                  <a:pos x="2271" y="115"/>
                </a:cxn>
                <a:cxn ang="0">
                  <a:pos x="2135" y="3"/>
                </a:cxn>
                <a:cxn ang="0">
                  <a:pos x="2003" y="113"/>
                </a:cxn>
                <a:cxn ang="0">
                  <a:pos x="1872" y="3"/>
                </a:cxn>
                <a:cxn ang="0">
                  <a:pos x="1740" y="113"/>
                </a:cxn>
                <a:cxn ang="0">
                  <a:pos x="1605" y="3"/>
                </a:cxn>
                <a:cxn ang="0">
                  <a:pos x="1473" y="113"/>
                </a:cxn>
                <a:cxn ang="0">
                  <a:pos x="1341" y="3"/>
                </a:cxn>
                <a:cxn ang="0">
                  <a:pos x="1211" y="110"/>
                </a:cxn>
                <a:cxn ang="0">
                  <a:pos x="1083" y="3"/>
                </a:cxn>
                <a:cxn ang="0">
                  <a:pos x="947" y="115"/>
                </a:cxn>
                <a:cxn ang="0">
                  <a:pos x="806" y="3"/>
                </a:cxn>
                <a:cxn ang="0">
                  <a:pos x="674" y="115"/>
                </a:cxn>
                <a:cxn ang="0">
                  <a:pos x="537" y="3"/>
                </a:cxn>
                <a:cxn ang="0">
                  <a:pos x="403" y="113"/>
                </a:cxn>
                <a:cxn ang="0">
                  <a:pos x="269" y="0"/>
                </a:cxn>
                <a:cxn ang="0">
                  <a:pos x="136" y="110"/>
                </a:cxn>
                <a:cxn ang="0">
                  <a:pos x="0" y="0"/>
                </a:cxn>
              </a:cxnLst>
              <a:rect l="0" t="0" r="r" b="b"/>
              <a:pathLst>
                <a:path w="2394" h="116">
                  <a:moveTo>
                    <a:pt x="2393" y="10"/>
                  </a:moveTo>
                  <a:lnTo>
                    <a:pt x="2271" y="115"/>
                  </a:lnTo>
                  <a:lnTo>
                    <a:pt x="2135" y="3"/>
                  </a:lnTo>
                  <a:lnTo>
                    <a:pt x="2003" y="113"/>
                  </a:lnTo>
                  <a:lnTo>
                    <a:pt x="1872" y="3"/>
                  </a:lnTo>
                  <a:lnTo>
                    <a:pt x="1740" y="113"/>
                  </a:lnTo>
                  <a:lnTo>
                    <a:pt x="1605" y="3"/>
                  </a:lnTo>
                  <a:lnTo>
                    <a:pt x="1473" y="113"/>
                  </a:lnTo>
                  <a:lnTo>
                    <a:pt x="1341" y="3"/>
                  </a:lnTo>
                  <a:lnTo>
                    <a:pt x="1211" y="110"/>
                  </a:lnTo>
                  <a:lnTo>
                    <a:pt x="1083" y="3"/>
                  </a:lnTo>
                  <a:lnTo>
                    <a:pt x="947" y="115"/>
                  </a:lnTo>
                  <a:lnTo>
                    <a:pt x="806" y="3"/>
                  </a:lnTo>
                  <a:lnTo>
                    <a:pt x="674" y="115"/>
                  </a:lnTo>
                  <a:lnTo>
                    <a:pt x="537" y="3"/>
                  </a:lnTo>
                  <a:lnTo>
                    <a:pt x="403" y="113"/>
                  </a:lnTo>
                  <a:lnTo>
                    <a:pt x="269" y="0"/>
                  </a:lnTo>
                  <a:lnTo>
                    <a:pt x="136" y="110"/>
                  </a:lnTo>
                  <a:lnTo>
                    <a:pt x="0" y="0"/>
                  </a:lnTo>
                </a:path>
              </a:pathLst>
            </a:custGeom>
            <a:noFill/>
            <a:ln w="12699" cap="rnd" cmpd="sng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3" name="Group 1120"/>
          <p:cNvGrpSpPr>
            <a:grpSpLocks/>
          </p:cNvGrpSpPr>
          <p:nvPr/>
        </p:nvGrpSpPr>
        <p:grpSpPr bwMode="auto">
          <a:xfrm>
            <a:off x="2657475" y="2293938"/>
            <a:ext cx="3651250" cy="636587"/>
            <a:chOff x="1674" y="1445"/>
            <a:chExt cx="2300" cy="401"/>
          </a:xfrm>
        </p:grpSpPr>
        <p:sp>
          <p:nvSpPr>
            <p:cNvPr id="137313" name="Line 1121"/>
            <p:cNvSpPr>
              <a:spLocks noChangeShapeType="1"/>
            </p:cNvSpPr>
            <p:nvPr/>
          </p:nvSpPr>
          <p:spPr bwMode="auto">
            <a:xfrm>
              <a:off x="1674" y="1445"/>
              <a:ext cx="0" cy="39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4" name="Line 1122"/>
            <p:cNvSpPr>
              <a:spLocks noChangeShapeType="1"/>
            </p:cNvSpPr>
            <p:nvPr/>
          </p:nvSpPr>
          <p:spPr bwMode="auto">
            <a:xfrm>
              <a:off x="1699" y="1459"/>
              <a:ext cx="0" cy="38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5" name="Line 1123"/>
            <p:cNvSpPr>
              <a:spLocks noChangeShapeType="1"/>
            </p:cNvSpPr>
            <p:nvPr/>
          </p:nvSpPr>
          <p:spPr bwMode="auto">
            <a:xfrm>
              <a:off x="1721" y="1475"/>
              <a:ext cx="0" cy="36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6" name="Line 1124"/>
            <p:cNvSpPr>
              <a:spLocks noChangeShapeType="1"/>
            </p:cNvSpPr>
            <p:nvPr/>
          </p:nvSpPr>
          <p:spPr bwMode="auto">
            <a:xfrm>
              <a:off x="1745" y="1492"/>
              <a:ext cx="0" cy="34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7" name="Line 1125"/>
            <p:cNvSpPr>
              <a:spLocks noChangeShapeType="1"/>
            </p:cNvSpPr>
            <p:nvPr/>
          </p:nvSpPr>
          <p:spPr bwMode="auto">
            <a:xfrm>
              <a:off x="1770" y="1505"/>
              <a:ext cx="0" cy="33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8" name="Line 1126"/>
            <p:cNvSpPr>
              <a:spLocks noChangeShapeType="1"/>
            </p:cNvSpPr>
            <p:nvPr/>
          </p:nvSpPr>
          <p:spPr bwMode="auto">
            <a:xfrm>
              <a:off x="1795" y="1516"/>
              <a:ext cx="0" cy="32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9" name="Line 1127"/>
            <p:cNvSpPr>
              <a:spLocks noChangeShapeType="1"/>
            </p:cNvSpPr>
            <p:nvPr/>
          </p:nvSpPr>
          <p:spPr bwMode="auto">
            <a:xfrm>
              <a:off x="1819" y="1526"/>
              <a:ext cx="0" cy="31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0" name="Line 1128"/>
            <p:cNvSpPr>
              <a:spLocks noChangeShapeType="1"/>
            </p:cNvSpPr>
            <p:nvPr/>
          </p:nvSpPr>
          <p:spPr bwMode="auto">
            <a:xfrm>
              <a:off x="1843" y="1538"/>
              <a:ext cx="0" cy="30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1" name="Line 1129"/>
            <p:cNvSpPr>
              <a:spLocks noChangeShapeType="1"/>
            </p:cNvSpPr>
            <p:nvPr/>
          </p:nvSpPr>
          <p:spPr bwMode="auto">
            <a:xfrm>
              <a:off x="1868" y="1548"/>
              <a:ext cx="0" cy="29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2" name="Line 1130"/>
            <p:cNvSpPr>
              <a:spLocks noChangeShapeType="1"/>
            </p:cNvSpPr>
            <p:nvPr/>
          </p:nvSpPr>
          <p:spPr bwMode="auto">
            <a:xfrm>
              <a:off x="1890" y="1557"/>
              <a:ext cx="0" cy="28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3" name="Line 1131"/>
            <p:cNvSpPr>
              <a:spLocks noChangeShapeType="1"/>
            </p:cNvSpPr>
            <p:nvPr/>
          </p:nvSpPr>
          <p:spPr bwMode="auto">
            <a:xfrm>
              <a:off x="1915" y="1570"/>
              <a:ext cx="0" cy="27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4" name="Line 1132"/>
            <p:cNvSpPr>
              <a:spLocks noChangeShapeType="1"/>
            </p:cNvSpPr>
            <p:nvPr/>
          </p:nvSpPr>
          <p:spPr bwMode="auto">
            <a:xfrm>
              <a:off x="1937" y="1578"/>
              <a:ext cx="0" cy="26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5" name="Line 1133"/>
            <p:cNvSpPr>
              <a:spLocks noChangeShapeType="1"/>
            </p:cNvSpPr>
            <p:nvPr/>
          </p:nvSpPr>
          <p:spPr bwMode="auto">
            <a:xfrm>
              <a:off x="1962" y="1584"/>
              <a:ext cx="0" cy="25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6" name="Line 1134"/>
            <p:cNvSpPr>
              <a:spLocks noChangeShapeType="1"/>
            </p:cNvSpPr>
            <p:nvPr/>
          </p:nvSpPr>
          <p:spPr bwMode="auto">
            <a:xfrm>
              <a:off x="1987" y="1591"/>
              <a:ext cx="0" cy="25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7" name="Line 1135"/>
            <p:cNvSpPr>
              <a:spLocks noChangeShapeType="1"/>
            </p:cNvSpPr>
            <p:nvPr/>
          </p:nvSpPr>
          <p:spPr bwMode="auto">
            <a:xfrm>
              <a:off x="2011" y="1600"/>
              <a:ext cx="0" cy="24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8" name="Line 1136"/>
            <p:cNvSpPr>
              <a:spLocks noChangeShapeType="1"/>
            </p:cNvSpPr>
            <p:nvPr/>
          </p:nvSpPr>
          <p:spPr bwMode="auto">
            <a:xfrm>
              <a:off x="2035" y="1611"/>
              <a:ext cx="0" cy="23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9" name="Line 1137"/>
            <p:cNvSpPr>
              <a:spLocks noChangeShapeType="1"/>
            </p:cNvSpPr>
            <p:nvPr/>
          </p:nvSpPr>
          <p:spPr bwMode="auto">
            <a:xfrm>
              <a:off x="2061" y="1613"/>
              <a:ext cx="0" cy="22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0" name="Line 1138"/>
            <p:cNvSpPr>
              <a:spLocks noChangeShapeType="1"/>
            </p:cNvSpPr>
            <p:nvPr/>
          </p:nvSpPr>
          <p:spPr bwMode="auto">
            <a:xfrm>
              <a:off x="2084" y="1622"/>
              <a:ext cx="0" cy="21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1" name="Line 1139"/>
            <p:cNvSpPr>
              <a:spLocks noChangeShapeType="1"/>
            </p:cNvSpPr>
            <p:nvPr/>
          </p:nvSpPr>
          <p:spPr bwMode="auto">
            <a:xfrm>
              <a:off x="2108" y="1627"/>
              <a:ext cx="0" cy="21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2" name="Line 1140"/>
            <p:cNvSpPr>
              <a:spLocks noChangeShapeType="1"/>
            </p:cNvSpPr>
            <p:nvPr/>
          </p:nvSpPr>
          <p:spPr bwMode="auto">
            <a:xfrm>
              <a:off x="2131" y="1631"/>
              <a:ext cx="0" cy="21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3" name="Line 1141"/>
            <p:cNvSpPr>
              <a:spLocks noChangeShapeType="1"/>
            </p:cNvSpPr>
            <p:nvPr/>
          </p:nvSpPr>
          <p:spPr bwMode="auto">
            <a:xfrm>
              <a:off x="2157" y="1639"/>
              <a:ext cx="0" cy="20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4" name="Line 1142"/>
            <p:cNvSpPr>
              <a:spLocks noChangeShapeType="1"/>
            </p:cNvSpPr>
            <p:nvPr/>
          </p:nvSpPr>
          <p:spPr bwMode="auto">
            <a:xfrm>
              <a:off x="2180" y="1644"/>
              <a:ext cx="0" cy="19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5" name="Line 1143"/>
            <p:cNvSpPr>
              <a:spLocks noChangeShapeType="1"/>
            </p:cNvSpPr>
            <p:nvPr/>
          </p:nvSpPr>
          <p:spPr bwMode="auto">
            <a:xfrm>
              <a:off x="2205" y="1646"/>
              <a:ext cx="0" cy="19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6" name="Line 1144"/>
            <p:cNvSpPr>
              <a:spLocks noChangeShapeType="1"/>
            </p:cNvSpPr>
            <p:nvPr/>
          </p:nvSpPr>
          <p:spPr bwMode="auto">
            <a:xfrm>
              <a:off x="2229" y="1654"/>
              <a:ext cx="0" cy="18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7" name="Line 1145"/>
            <p:cNvSpPr>
              <a:spLocks noChangeShapeType="1"/>
            </p:cNvSpPr>
            <p:nvPr/>
          </p:nvSpPr>
          <p:spPr bwMode="auto">
            <a:xfrm>
              <a:off x="2254" y="1659"/>
              <a:ext cx="0" cy="18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8" name="Line 1146"/>
            <p:cNvSpPr>
              <a:spLocks noChangeShapeType="1"/>
            </p:cNvSpPr>
            <p:nvPr/>
          </p:nvSpPr>
          <p:spPr bwMode="auto">
            <a:xfrm>
              <a:off x="2277" y="1664"/>
              <a:ext cx="0" cy="17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9" name="Line 1147"/>
            <p:cNvSpPr>
              <a:spLocks noChangeShapeType="1"/>
            </p:cNvSpPr>
            <p:nvPr/>
          </p:nvSpPr>
          <p:spPr bwMode="auto">
            <a:xfrm>
              <a:off x="2300" y="1667"/>
              <a:ext cx="0" cy="17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0" name="Line 1148"/>
            <p:cNvSpPr>
              <a:spLocks noChangeShapeType="1"/>
            </p:cNvSpPr>
            <p:nvPr/>
          </p:nvSpPr>
          <p:spPr bwMode="auto">
            <a:xfrm>
              <a:off x="2326" y="1671"/>
              <a:ext cx="0" cy="17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1" name="Line 1149"/>
            <p:cNvSpPr>
              <a:spLocks noChangeShapeType="1"/>
            </p:cNvSpPr>
            <p:nvPr/>
          </p:nvSpPr>
          <p:spPr bwMode="auto">
            <a:xfrm>
              <a:off x="2348" y="1674"/>
              <a:ext cx="0" cy="16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2" name="Line 1150"/>
            <p:cNvSpPr>
              <a:spLocks noChangeShapeType="1"/>
            </p:cNvSpPr>
            <p:nvPr/>
          </p:nvSpPr>
          <p:spPr bwMode="auto">
            <a:xfrm>
              <a:off x="2374" y="1679"/>
              <a:ext cx="0" cy="16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3" name="Line 1151"/>
            <p:cNvSpPr>
              <a:spLocks noChangeShapeType="1"/>
            </p:cNvSpPr>
            <p:nvPr/>
          </p:nvSpPr>
          <p:spPr bwMode="auto">
            <a:xfrm>
              <a:off x="2398" y="1679"/>
              <a:ext cx="0" cy="16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4" name="Line 1152"/>
            <p:cNvSpPr>
              <a:spLocks noChangeShapeType="1"/>
            </p:cNvSpPr>
            <p:nvPr/>
          </p:nvSpPr>
          <p:spPr bwMode="auto">
            <a:xfrm>
              <a:off x="2422" y="1685"/>
              <a:ext cx="0" cy="15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5" name="Line 1153"/>
            <p:cNvSpPr>
              <a:spLocks noChangeShapeType="1"/>
            </p:cNvSpPr>
            <p:nvPr/>
          </p:nvSpPr>
          <p:spPr bwMode="auto">
            <a:xfrm>
              <a:off x="2445" y="1686"/>
              <a:ext cx="0" cy="15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6" name="Line 1154"/>
            <p:cNvSpPr>
              <a:spLocks noChangeShapeType="1"/>
            </p:cNvSpPr>
            <p:nvPr/>
          </p:nvSpPr>
          <p:spPr bwMode="auto">
            <a:xfrm>
              <a:off x="2472" y="1692"/>
              <a:ext cx="0" cy="14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7" name="Line 1155"/>
            <p:cNvSpPr>
              <a:spLocks noChangeShapeType="1"/>
            </p:cNvSpPr>
            <p:nvPr/>
          </p:nvSpPr>
          <p:spPr bwMode="auto">
            <a:xfrm>
              <a:off x="2496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8" name="Line 1156"/>
            <p:cNvSpPr>
              <a:spLocks noChangeShapeType="1"/>
            </p:cNvSpPr>
            <p:nvPr/>
          </p:nvSpPr>
          <p:spPr bwMode="auto">
            <a:xfrm>
              <a:off x="2518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9" name="Line 1157"/>
            <p:cNvSpPr>
              <a:spLocks noChangeShapeType="1"/>
            </p:cNvSpPr>
            <p:nvPr/>
          </p:nvSpPr>
          <p:spPr bwMode="auto">
            <a:xfrm>
              <a:off x="2542" y="1698"/>
              <a:ext cx="0" cy="14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0" name="Line 1158"/>
            <p:cNvSpPr>
              <a:spLocks noChangeShapeType="1"/>
            </p:cNvSpPr>
            <p:nvPr/>
          </p:nvSpPr>
          <p:spPr bwMode="auto">
            <a:xfrm>
              <a:off x="2568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1" name="Line 1159"/>
            <p:cNvSpPr>
              <a:spLocks noChangeShapeType="1"/>
            </p:cNvSpPr>
            <p:nvPr/>
          </p:nvSpPr>
          <p:spPr bwMode="auto">
            <a:xfrm>
              <a:off x="2591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2" name="Line 1160"/>
            <p:cNvSpPr>
              <a:spLocks noChangeShapeType="1"/>
            </p:cNvSpPr>
            <p:nvPr/>
          </p:nvSpPr>
          <p:spPr bwMode="auto">
            <a:xfrm>
              <a:off x="2614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3" name="Line 1161"/>
            <p:cNvSpPr>
              <a:spLocks noChangeShapeType="1"/>
            </p:cNvSpPr>
            <p:nvPr/>
          </p:nvSpPr>
          <p:spPr bwMode="auto">
            <a:xfrm>
              <a:off x="2642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4" name="Line 1162"/>
            <p:cNvSpPr>
              <a:spLocks noChangeShapeType="1"/>
            </p:cNvSpPr>
            <p:nvPr/>
          </p:nvSpPr>
          <p:spPr bwMode="auto">
            <a:xfrm>
              <a:off x="2665" y="1704"/>
              <a:ext cx="0" cy="13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5" name="Line 1163"/>
            <p:cNvSpPr>
              <a:spLocks noChangeShapeType="1"/>
            </p:cNvSpPr>
            <p:nvPr/>
          </p:nvSpPr>
          <p:spPr bwMode="auto">
            <a:xfrm>
              <a:off x="2687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6" name="Line 1164"/>
            <p:cNvSpPr>
              <a:spLocks noChangeShapeType="1"/>
            </p:cNvSpPr>
            <p:nvPr/>
          </p:nvSpPr>
          <p:spPr bwMode="auto">
            <a:xfrm>
              <a:off x="2711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7" name="Line 1165"/>
            <p:cNvSpPr>
              <a:spLocks noChangeShapeType="1"/>
            </p:cNvSpPr>
            <p:nvPr/>
          </p:nvSpPr>
          <p:spPr bwMode="auto">
            <a:xfrm>
              <a:off x="2737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8" name="Line 1166"/>
            <p:cNvSpPr>
              <a:spLocks noChangeShapeType="1"/>
            </p:cNvSpPr>
            <p:nvPr/>
          </p:nvSpPr>
          <p:spPr bwMode="auto">
            <a:xfrm>
              <a:off x="2761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9" name="Line 1167"/>
            <p:cNvSpPr>
              <a:spLocks noChangeShapeType="1"/>
            </p:cNvSpPr>
            <p:nvPr/>
          </p:nvSpPr>
          <p:spPr bwMode="auto">
            <a:xfrm>
              <a:off x="2783" y="1711"/>
              <a:ext cx="0" cy="13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0" name="Line 1168"/>
            <p:cNvSpPr>
              <a:spLocks noChangeShapeType="1"/>
            </p:cNvSpPr>
            <p:nvPr/>
          </p:nvSpPr>
          <p:spPr bwMode="auto">
            <a:xfrm>
              <a:off x="2809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1" name="Line 1169"/>
            <p:cNvSpPr>
              <a:spLocks noChangeShapeType="1"/>
            </p:cNvSpPr>
            <p:nvPr/>
          </p:nvSpPr>
          <p:spPr bwMode="auto">
            <a:xfrm>
              <a:off x="2834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2" name="Line 1170"/>
            <p:cNvSpPr>
              <a:spLocks noChangeShapeType="1"/>
            </p:cNvSpPr>
            <p:nvPr/>
          </p:nvSpPr>
          <p:spPr bwMode="auto">
            <a:xfrm>
              <a:off x="2858" y="1709"/>
              <a:ext cx="0" cy="13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3" name="Line 1171"/>
            <p:cNvSpPr>
              <a:spLocks noChangeShapeType="1"/>
            </p:cNvSpPr>
            <p:nvPr/>
          </p:nvSpPr>
          <p:spPr bwMode="auto">
            <a:xfrm>
              <a:off x="2884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4" name="Line 1172"/>
            <p:cNvSpPr>
              <a:spLocks noChangeShapeType="1"/>
            </p:cNvSpPr>
            <p:nvPr/>
          </p:nvSpPr>
          <p:spPr bwMode="auto">
            <a:xfrm>
              <a:off x="2905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5" name="Line 1173"/>
            <p:cNvSpPr>
              <a:spLocks noChangeShapeType="1"/>
            </p:cNvSpPr>
            <p:nvPr/>
          </p:nvSpPr>
          <p:spPr bwMode="auto">
            <a:xfrm>
              <a:off x="2931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6" name="Line 1174"/>
            <p:cNvSpPr>
              <a:spLocks noChangeShapeType="1"/>
            </p:cNvSpPr>
            <p:nvPr/>
          </p:nvSpPr>
          <p:spPr bwMode="auto">
            <a:xfrm>
              <a:off x="3951" y="1453"/>
              <a:ext cx="0" cy="38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7" name="Line 1175"/>
            <p:cNvSpPr>
              <a:spLocks noChangeShapeType="1"/>
            </p:cNvSpPr>
            <p:nvPr/>
          </p:nvSpPr>
          <p:spPr bwMode="auto">
            <a:xfrm>
              <a:off x="3925" y="1473"/>
              <a:ext cx="0" cy="36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8" name="Line 1176"/>
            <p:cNvSpPr>
              <a:spLocks noChangeShapeType="1"/>
            </p:cNvSpPr>
            <p:nvPr/>
          </p:nvSpPr>
          <p:spPr bwMode="auto">
            <a:xfrm>
              <a:off x="3901" y="1486"/>
              <a:ext cx="0" cy="35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9" name="Line 1177"/>
            <p:cNvSpPr>
              <a:spLocks noChangeShapeType="1"/>
            </p:cNvSpPr>
            <p:nvPr/>
          </p:nvSpPr>
          <p:spPr bwMode="auto">
            <a:xfrm>
              <a:off x="3876" y="1502"/>
              <a:ext cx="0" cy="33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0" name="Line 1178"/>
            <p:cNvSpPr>
              <a:spLocks noChangeShapeType="1"/>
            </p:cNvSpPr>
            <p:nvPr/>
          </p:nvSpPr>
          <p:spPr bwMode="auto">
            <a:xfrm>
              <a:off x="3854" y="1513"/>
              <a:ext cx="0" cy="32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1" name="Line 1179"/>
            <p:cNvSpPr>
              <a:spLocks noChangeShapeType="1"/>
            </p:cNvSpPr>
            <p:nvPr/>
          </p:nvSpPr>
          <p:spPr bwMode="auto">
            <a:xfrm>
              <a:off x="3828" y="1525"/>
              <a:ext cx="0" cy="31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2" name="Line 1180"/>
            <p:cNvSpPr>
              <a:spLocks noChangeShapeType="1"/>
            </p:cNvSpPr>
            <p:nvPr/>
          </p:nvSpPr>
          <p:spPr bwMode="auto">
            <a:xfrm>
              <a:off x="3805" y="1537"/>
              <a:ext cx="0" cy="30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3" name="Line 1181"/>
            <p:cNvSpPr>
              <a:spLocks noChangeShapeType="1"/>
            </p:cNvSpPr>
            <p:nvPr/>
          </p:nvSpPr>
          <p:spPr bwMode="auto">
            <a:xfrm>
              <a:off x="3780" y="1547"/>
              <a:ext cx="0" cy="29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4" name="Line 1182"/>
            <p:cNvSpPr>
              <a:spLocks noChangeShapeType="1"/>
            </p:cNvSpPr>
            <p:nvPr/>
          </p:nvSpPr>
          <p:spPr bwMode="auto">
            <a:xfrm>
              <a:off x="3756" y="1557"/>
              <a:ext cx="0" cy="28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5" name="Line 1183"/>
            <p:cNvSpPr>
              <a:spLocks noChangeShapeType="1"/>
            </p:cNvSpPr>
            <p:nvPr/>
          </p:nvSpPr>
          <p:spPr bwMode="auto">
            <a:xfrm>
              <a:off x="3731" y="1565"/>
              <a:ext cx="0" cy="27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6" name="Line 1184"/>
            <p:cNvSpPr>
              <a:spLocks noChangeShapeType="1"/>
            </p:cNvSpPr>
            <p:nvPr/>
          </p:nvSpPr>
          <p:spPr bwMode="auto">
            <a:xfrm>
              <a:off x="3707" y="1573"/>
              <a:ext cx="0" cy="26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7" name="Line 1185"/>
            <p:cNvSpPr>
              <a:spLocks noChangeShapeType="1"/>
            </p:cNvSpPr>
            <p:nvPr/>
          </p:nvSpPr>
          <p:spPr bwMode="auto">
            <a:xfrm>
              <a:off x="3684" y="1581"/>
              <a:ext cx="0" cy="26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8" name="Line 1186"/>
            <p:cNvSpPr>
              <a:spLocks noChangeShapeType="1"/>
            </p:cNvSpPr>
            <p:nvPr/>
          </p:nvSpPr>
          <p:spPr bwMode="auto">
            <a:xfrm>
              <a:off x="3662" y="1591"/>
              <a:ext cx="0" cy="25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9" name="Line 1187"/>
            <p:cNvSpPr>
              <a:spLocks noChangeShapeType="1"/>
            </p:cNvSpPr>
            <p:nvPr/>
          </p:nvSpPr>
          <p:spPr bwMode="auto">
            <a:xfrm>
              <a:off x="3637" y="1600"/>
              <a:ext cx="0" cy="24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0" name="Line 1188"/>
            <p:cNvSpPr>
              <a:spLocks noChangeShapeType="1"/>
            </p:cNvSpPr>
            <p:nvPr/>
          </p:nvSpPr>
          <p:spPr bwMode="auto">
            <a:xfrm>
              <a:off x="3612" y="1606"/>
              <a:ext cx="0" cy="23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1" name="Line 1189"/>
            <p:cNvSpPr>
              <a:spLocks noChangeShapeType="1"/>
            </p:cNvSpPr>
            <p:nvPr/>
          </p:nvSpPr>
          <p:spPr bwMode="auto">
            <a:xfrm>
              <a:off x="3589" y="1611"/>
              <a:ext cx="0" cy="23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2" name="Line 1190"/>
            <p:cNvSpPr>
              <a:spLocks noChangeShapeType="1"/>
            </p:cNvSpPr>
            <p:nvPr/>
          </p:nvSpPr>
          <p:spPr bwMode="auto">
            <a:xfrm>
              <a:off x="3564" y="1619"/>
              <a:ext cx="0" cy="22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3" name="Line 1191"/>
            <p:cNvSpPr>
              <a:spLocks noChangeShapeType="1"/>
            </p:cNvSpPr>
            <p:nvPr/>
          </p:nvSpPr>
          <p:spPr bwMode="auto">
            <a:xfrm>
              <a:off x="3539" y="1627"/>
              <a:ext cx="0" cy="21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4" name="Line 1192"/>
            <p:cNvSpPr>
              <a:spLocks noChangeShapeType="1"/>
            </p:cNvSpPr>
            <p:nvPr/>
          </p:nvSpPr>
          <p:spPr bwMode="auto">
            <a:xfrm>
              <a:off x="3514" y="1631"/>
              <a:ext cx="0" cy="21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5" name="Line 1193"/>
            <p:cNvSpPr>
              <a:spLocks noChangeShapeType="1"/>
            </p:cNvSpPr>
            <p:nvPr/>
          </p:nvSpPr>
          <p:spPr bwMode="auto">
            <a:xfrm>
              <a:off x="3491" y="1636"/>
              <a:ext cx="0" cy="20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6" name="Line 1194"/>
            <p:cNvSpPr>
              <a:spLocks noChangeShapeType="1"/>
            </p:cNvSpPr>
            <p:nvPr/>
          </p:nvSpPr>
          <p:spPr bwMode="auto">
            <a:xfrm>
              <a:off x="3468" y="1641"/>
              <a:ext cx="0" cy="20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7" name="Line 1195"/>
            <p:cNvSpPr>
              <a:spLocks noChangeShapeType="1"/>
            </p:cNvSpPr>
            <p:nvPr/>
          </p:nvSpPr>
          <p:spPr bwMode="auto">
            <a:xfrm>
              <a:off x="3443" y="1646"/>
              <a:ext cx="0" cy="19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8" name="Line 1196"/>
            <p:cNvSpPr>
              <a:spLocks noChangeShapeType="1"/>
            </p:cNvSpPr>
            <p:nvPr/>
          </p:nvSpPr>
          <p:spPr bwMode="auto">
            <a:xfrm>
              <a:off x="3418" y="1652"/>
              <a:ext cx="0" cy="18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9" name="Line 1197"/>
            <p:cNvSpPr>
              <a:spLocks noChangeShapeType="1"/>
            </p:cNvSpPr>
            <p:nvPr/>
          </p:nvSpPr>
          <p:spPr bwMode="auto">
            <a:xfrm>
              <a:off x="3395" y="1654"/>
              <a:ext cx="0" cy="18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0" name="Line 1198"/>
            <p:cNvSpPr>
              <a:spLocks noChangeShapeType="1"/>
            </p:cNvSpPr>
            <p:nvPr/>
          </p:nvSpPr>
          <p:spPr bwMode="auto">
            <a:xfrm>
              <a:off x="3369" y="1659"/>
              <a:ext cx="0" cy="18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1" name="Line 1199"/>
            <p:cNvSpPr>
              <a:spLocks noChangeShapeType="1"/>
            </p:cNvSpPr>
            <p:nvPr/>
          </p:nvSpPr>
          <p:spPr bwMode="auto">
            <a:xfrm>
              <a:off x="3345" y="1664"/>
              <a:ext cx="0" cy="17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2" name="Line 1200"/>
            <p:cNvSpPr>
              <a:spLocks noChangeShapeType="1"/>
            </p:cNvSpPr>
            <p:nvPr/>
          </p:nvSpPr>
          <p:spPr bwMode="auto">
            <a:xfrm>
              <a:off x="3321" y="1670"/>
              <a:ext cx="0" cy="17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3" name="Line 1201"/>
            <p:cNvSpPr>
              <a:spLocks noChangeShapeType="1"/>
            </p:cNvSpPr>
            <p:nvPr/>
          </p:nvSpPr>
          <p:spPr bwMode="auto">
            <a:xfrm>
              <a:off x="3299" y="1671"/>
              <a:ext cx="0" cy="17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4" name="Line 1202"/>
            <p:cNvSpPr>
              <a:spLocks noChangeShapeType="1"/>
            </p:cNvSpPr>
            <p:nvPr/>
          </p:nvSpPr>
          <p:spPr bwMode="auto">
            <a:xfrm>
              <a:off x="3272" y="1674"/>
              <a:ext cx="0" cy="16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5" name="Line 1203"/>
            <p:cNvSpPr>
              <a:spLocks noChangeShapeType="1"/>
            </p:cNvSpPr>
            <p:nvPr/>
          </p:nvSpPr>
          <p:spPr bwMode="auto">
            <a:xfrm>
              <a:off x="3249" y="1679"/>
              <a:ext cx="0" cy="16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6" name="Line 1204"/>
            <p:cNvSpPr>
              <a:spLocks noChangeShapeType="1"/>
            </p:cNvSpPr>
            <p:nvPr/>
          </p:nvSpPr>
          <p:spPr bwMode="auto">
            <a:xfrm>
              <a:off x="3226" y="1685"/>
              <a:ext cx="0" cy="15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7" name="Line 1205"/>
            <p:cNvSpPr>
              <a:spLocks noChangeShapeType="1"/>
            </p:cNvSpPr>
            <p:nvPr/>
          </p:nvSpPr>
          <p:spPr bwMode="auto">
            <a:xfrm>
              <a:off x="3201" y="1685"/>
              <a:ext cx="0" cy="15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8" name="Line 1206"/>
            <p:cNvSpPr>
              <a:spLocks noChangeShapeType="1"/>
            </p:cNvSpPr>
            <p:nvPr/>
          </p:nvSpPr>
          <p:spPr bwMode="auto">
            <a:xfrm>
              <a:off x="3177" y="1686"/>
              <a:ext cx="0" cy="15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9" name="Line 1207"/>
            <p:cNvSpPr>
              <a:spLocks noChangeShapeType="1"/>
            </p:cNvSpPr>
            <p:nvPr/>
          </p:nvSpPr>
          <p:spPr bwMode="auto">
            <a:xfrm>
              <a:off x="3152" y="1692"/>
              <a:ext cx="0" cy="14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0" name="Line 1208"/>
            <p:cNvSpPr>
              <a:spLocks noChangeShapeType="1"/>
            </p:cNvSpPr>
            <p:nvPr/>
          </p:nvSpPr>
          <p:spPr bwMode="auto">
            <a:xfrm>
              <a:off x="3129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1" name="Line 1209"/>
            <p:cNvSpPr>
              <a:spLocks noChangeShapeType="1"/>
            </p:cNvSpPr>
            <p:nvPr/>
          </p:nvSpPr>
          <p:spPr bwMode="auto">
            <a:xfrm>
              <a:off x="3103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2" name="Line 1210"/>
            <p:cNvSpPr>
              <a:spLocks noChangeShapeType="1"/>
            </p:cNvSpPr>
            <p:nvPr/>
          </p:nvSpPr>
          <p:spPr bwMode="auto">
            <a:xfrm>
              <a:off x="3080" y="1698"/>
              <a:ext cx="0" cy="14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3" name="Line 1211"/>
            <p:cNvSpPr>
              <a:spLocks noChangeShapeType="1"/>
            </p:cNvSpPr>
            <p:nvPr/>
          </p:nvSpPr>
          <p:spPr bwMode="auto">
            <a:xfrm>
              <a:off x="3056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4" name="Line 1212"/>
            <p:cNvSpPr>
              <a:spLocks noChangeShapeType="1"/>
            </p:cNvSpPr>
            <p:nvPr/>
          </p:nvSpPr>
          <p:spPr bwMode="auto">
            <a:xfrm>
              <a:off x="3031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5" name="Line 1213"/>
            <p:cNvSpPr>
              <a:spLocks noChangeShapeType="1"/>
            </p:cNvSpPr>
            <p:nvPr/>
          </p:nvSpPr>
          <p:spPr bwMode="auto">
            <a:xfrm>
              <a:off x="3007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6" name="Line 1214"/>
            <p:cNvSpPr>
              <a:spLocks noChangeShapeType="1"/>
            </p:cNvSpPr>
            <p:nvPr/>
          </p:nvSpPr>
          <p:spPr bwMode="auto">
            <a:xfrm>
              <a:off x="2984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7" name="Line 1215"/>
            <p:cNvSpPr>
              <a:spLocks noChangeShapeType="1"/>
            </p:cNvSpPr>
            <p:nvPr/>
          </p:nvSpPr>
          <p:spPr bwMode="auto">
            <a:xfrm>
              <a:off x="2960" y="1704"/>
              <a:ext cx="0" cy="13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8" name="Line 1216"/>
            <p:cNvSpPr>
              <a:spLocks noChangeShapeType="1"/>
            </p:cNvSpPr>
            <p:nvPr/>
          </p:nvSpPr>
          <p:spPr bwMode="auto">
            <a:xfrm>
              <a:off x="3974" y="1445"/>
              <a:ext cx="0" cy="39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137413" name="Freeform 1221"/>
          <p:cNvSpPr>
            <a:spLocks/>
          </p:cNvSpPr>
          <p:nvPr/>
        </p:nvSpPr>
        <p:spPr bwMode="auto">
          <a:xfrm>
            <a:off x="2573338" y="2216150"/>
            <a:ext cx="3798888" cy="481013"/>
          </a:xfrm>
          <a:custGeom>
            <a:avLst/>
            <a:gdLst/>
            <a:ahLst/>
            <a:cxnLst>
              <a:cxn ang="0">
                <a:pos x="17" y="15"/>
              </a:cxn>
              <a:cxn ang="0">
                <a:pos x="66" y="50"/>
              </a:cxn>
              <a:cxn ang="0">
                <a:pos x="119" y="82"/>
              </a:cxn>
              <a:cxn ang="0">
                <a:pos x="173" y="110"/>
              </a:cxn>
              <a:cxn ang="0">
                <a:pos x="232" y="137"/>
              </a:cxn>
              <a:cxn ang="0">
                <a:pos x="296" y="165"/>
              </a:cxn>
              <a:cxn ang="0">
                <a:pos x="358" y="185"/>
              </a:cxn>
              <a:cxn ang="0">
                <a:pos x="431" y="207"/>
              </a:cxn>
              <a:cxn ang="0">
                <a:pos x="516" y="230"/>
              </a:cxn>
              <a:cxn ang="0">
                <a:pos x="589" y="245"/>
              </a:cxn>
              <a:cxn ang="0">
                <a:pos x="652" y="255"/>
              </a:cxn>
              <a:cxn ang="0">
                <a:pos x="705" y="267"/>
              </a:cxn>
              <a:cxn ang="0">
                <a:pos x="772" y="275"/>
              </a:cxn>
              <a:cxn ang="0">
                <a:pos x="842" y="282"/>
              </a:cxn>
              <a:cxn ang="0">
                <a:pos x="904" y="290"/>
              </a:cxn>
              <a:cxn ang="0">
                <a:pos x="960" y="295"/>
              </a:cxn>
              <a:cxn ang="0">
                <a:pos x="1028" y="297"/>
              </a:cxn>
              <a:cxn ang="0">
                <a:pos x="1095" y="300"/>
              </a:cxn>
              <a:cxn ang="0">
                <a:pos x="1155" y="302"/>
              </a:cxn>
              <a:cxn ang="0">
                <a:pos x="1214" y="302"/>
              </a:cxn>
              <a:cxn ang="0">
                <a:pos x="1271" y="302"/>
              </a:cxn>
              <a:cxn ang="0">
                <a:pos x="1323" y="300"/>
              </a:cxn>
              <a:cxn ang="0">
                <a:pos x="1364" y="297"/>
              </a:cxn>
              <a:cxn ang="0">
                <a:pos x="1410" y="297"/>
              </a:cxn>
              <a:cxn ang="0">
                <a:pos x="1434" y="295"/>
              </a:cxn>
              <a:cxn ang="0">
                <a:pos x="1473" y="292"/>
              </a:cxn>
              <a:cxn ang="0">
                <a:pos x="1525" y="287"/>
              </a:cxn>
              <a:cxn ang="0">
                <a:pos x="1575" y="282"/>
              </a:cxn>
              <a:cxn ang="0">
                <a:pos x="1624" y="275"/>
              </a:cxn>
              <a:cxn ang="0">
                <a:pos x="1660" y="270"/>
              </a:cxn>
              <a:cxn ang="0">
                <a:pos x="1706" y="265"/>
              </a:cxn>
              <a:cxn ang="0">
                <a:pos x="1751" y="255"/>
              </a:cxn>
              <a:cxn ang="0">
                <a:pos x="1788" y="250"/>
              </a:cxn>
              <a:cxn ang="0">
                <a:pos x="1812" y="245"/>
              </a:cxn>
              <a:cxn ang="0">
                <a:pos x="1849" y="237"/>
              </a:cxn>
              <a:cxn ang="0">
                <a:pos x="1881" y="230"/>
              </a:cxn>
              <a:cxn ang="0">
                <a:pos x="1914" y="222"/>
              </a:cxn>
              <a:cxn ang="0">
                <a:pos x="1947" y="212"/>
              </a:cxn>
              <a:cxn ang="0">
                <a:pos x="1980" y="202"/>
              </a:cxn>
              <a:cxn ang="0">
                <a:pos x="2013" y="192"/>
              </a:cxn>
              <a:cxn ang="0">
                <a:pos x="2045" y="185"/>
              </a:cxn>
              <a:cxn ang="0">
                <a:pos x="2071" y="175"/>
              </a:cxn>
              <a:cxn ang="0">
                <a:pos x="2106" y="162"/>
              </a:cxn>
              <a:cxn ang="0">
                <a:pos x="2133" y="150"/>
              </a:cxn>
              <a:cxn ang="0">
                <a:pos x="2163" y="137"/>
              </a:cxn>
              <a:cxn ang="0">
                <a:pos x="2194" y="125"/>
              </a:cxn>
              <a:cxn ang="0">
                <a:pos x="2217" y="115"/>
              </a:cxn>
              <a:cxn ang="0">
                <a:pos x="2242" y="102"/>
              </a:cxn>
              <a:cxn ang="0">
                <a:pos x="2266" y="90"/>
              </a:cxn>
              <a:cxn ang="0">
                <a:pos x="2287" y="77"/>
              </a:cxn>
              <a:cxn ang="0">
                <a:pos x="2309" y="62"/>
              </a:cxn>
              <a:cxn ang="0">
                <a:pos x="2326" y="52"/>
              </a:cxn>
              <a:cxn ang="0">
                <a:pos x="2348" y="35"/>
              </a:cxn>
              <a:cxn ang="0">
                <a:pos x="2366" y="22"/>
              </a:cxn>
              <a:cxn ang="0">
                <a:pos x="2383" y="7"/>
              </a:cxn>
            </a:cxnLst>
            <a:rect l="0" t="0" r="r" b="b"/>
            <a:pathLst>
              <a:path w="2393" h="303">
                <a:moveTo>
                  <a:pt x="0" y="0"/>
                </a:moveTo>
                <a:lnTo>
                  <a:pt x="17" y="15"/>
                </a:lnTo>
                <a:lnTo>
                  <a:pt x="38" y="32"/>
                </a:lnTo>
                <a:lnTo>
                  <a:pt x="66" y="50"/>
                </a:lnTo>
                <a:lnTo>
                  <a:pt x="91" y="65"/>
                </a:lnTo>
                <a:lnTo>
                  <a:pt x="119" y="82"/>
                </a:lnTo>
                <a:lnTo>
                  <a:pt x="147" y="97"/>
                </a:lnTo>
                <a:lnTo>
                  <a:pt x="173" y="110"/>
                </a:lnTo>
                <a:lnTo>
                  <a:pt x="203" y="125"/>
                </a:lnTo>
                <a:lnTo>
                  <a:pt x="232" y="137"/>
                </a:lnTo>
                <a:lnTo>
                  <a:pt x="261" y="150"/>
                </a:lnTo>
                <a:lnTo>
                  <a:pt x="296" y="165"/>
                </a:lnTo>
                <a:lnTo>
                  <a:pt x="329" y="175"/>
                </a:lnTo>
                <a:lnTo>
                  <a:pt x="358" y="185"/>
                </a:lnTo>
                <a:lnTo>
                  <a:pt x="395" y="197"/>
                </a:lnTo>
                <a:lnTo>
                  <a:pt x="431" y="207"/>
                </a:lnTo>
                <a:lnTo>
                  <a:pt x="471" y="220"/>
                </a:lnTo>
                <a:lnTo>
                  <a:pt x="516" y="230"/>
                </a:lnTo>
                <a:lnTo>
                  <a:pt x="554" y="237"/>
                </a:lnTo>
                <a:lnTo>
                  <a:pt x="589" y="245"/>
                </a:lnTo>
                <a:lnTo>
                  <a:pt x="623" y="252"/>
                </a:lnTo>
                <a:lnTo>
                  <a:pt x="652" y="255"/>
                </a:lnTo>
                <a:lnTo>
                  <a:pt x="683" y="262"/>
                </a:lnTo>
                <a:lnTo>
                  <a:pt x="705" y="267"/>
                </a:lnTo>
                <a:lnTo>
                  <a:pt x="733" y="270"/>
                </a:lnTo>
                <a:lnTo>
                  <a:pt x="772" y="275"/>
                </a:lnTo>
                <a:lnTo>
                  <a:pt x="803" y="280"/>
                </a:lnTo>
                <a:lnTo>
                  <a:pt x="842" y="282"/>
                </a:lnTo>
                <a:lnTo>
                  <a:pt x="874" y="287"/>
                </a:lnTo>
                <a:lnTo>
                  <a:pt x="904" y="290"/>
                </a:lnTo>
                <a:lnTo>
                  <a:pt x="930" y="292"/>
                </a:lnTo>
                <a:lnTo>
                  <a:pt x="960" y="295"/>
                </a:lnTo>
                <a:lnTo>
                  <a:pt x="992" y="297"/>
                </a:lnTo>
                <a:lnTo>
                  <a:pt x="1028" y="297"/>
                </a:lnTo>
                <a:lnTo>
                  <a:pt x="1062" y="300"/>
                </a:lnTo>
                <a:lnTo>
                  <a:pt x="1095" y="300"/>
                </a:lnTo>
                <a:lnTo>
                  <a:pt x="1120" y="302"/>
                </a:lnTo>
                <a:lnTo>
                  <a:pt x="1155" y="302"/>
                </a:lnTo>
                <a:lnTo>
                  <a:pt x="1182" y="302"/>
                </a:lnTo>
                <a:lnTo>
                  <a:pt x="1214" y="302"/>
                </a:lnTo>
                <a:lnTo>
                  <a:pt x="1242" y="302"/>
                </a:lnTo>
                <a:lnTo>
                  <a:pt x="1271" y="302"/>
                </a:lnTo>
                <a:lnTo>
                  <a:pt x="1302" y="302"/>
                </a:lnTo>
                <a:lnTo>
                  <a:pt x="1323" y="300"/>
                </a:lnTo>
                <a:lnTo>
                  <a:pt x="1343" y="300"/>
                </a:lnTo>
                <a:lnTo>
                  <a:pt x="1364" y="297"/>
                </a:lnTo>
                <a:lnTo>
                  <a:pt x="1387" y="297"/>
                </a:lnTo>
                <a:lnTo>
                  <a:pt x="1410" y="297"/>
                </a:lnTo>
                <a:lnTo>
                  <a:pt x="1422" y="295"/>
                </a:lnTo>
                <a:lnTo>
                  <a:pt x="1434" y="295"/>
                </a:lnTo>
                <a:lnTo>
                  <a:pt x="1452" y="292"/>
                </a:lnTo>
                <a:lnTo>
                  <a:pt x="1473" y="292"/>
                </a:lnTo>
                <a:lnTo>
                  <a:pt x="1499" y="290"/>
                </a:lnTo>
                <a:lnTo>
                  <a:pt x="1525" y="287"/>
                </a:lnTo>
                <a:lnTo>
                  <a:pt x="1550" y="285"/>
                </a:lnTo>
                <a:lnTo>
                  <a:pt x="1575" y="282"/>
                </a:lnTo>
                <a:lnTo>
                  <a:pt x="1597" y="280"/>
                </a:lnTo>
                <a:lnTo>
                  <a:pt x="1624" y="275"/>
                </a:lnTo>
                <a:lnTo>
                  <a:pt x="1640" y="272"/>
                </a:lnTo>
                <a:lnTo>
                  <a:pt x="1660" y="270"/>
                </a:lnTo>
                <a:lnTo>
                  <a:pt x="1682" y="267"/>
                </a:lnTo>
                <a:lnTo>
                  <a:pt x="1706" y="265"/>
                </a:lnTo>
                <a:lnTo>
                  <a:pt x="1729" y="260"/>
                </a:lnTo>
                <a:lnTo>
                  <a:pt x="1751" y="255"/>
                </a:lnTo>
                <a:lnTo>
                  <a:pt x="1768" y="252"/>
                </a:lnTo>
                <a:lnTo>
                  <a:pt x="1788" y="250"/>
                </a:lnTo>
                <a:lnTo>
                  <a:pt x="1801" y="245"/>
                </a:lnTo>
                <a:lnTo>
                  <a:pt x="1812" y="245"/>
                </a:lnTo>
                <a:lnTo>
                  <a:pt x="1830" y="240"/>
                </a:lnTo>
                <a:lnTo>
                  <a:pt x="1849" y="237"/>
                </a:lnTo>
                <a:lnTo>
                  <a:pt x="1866" y="232"/>
                </a:lnTo>
                <a:lnTo>
                  <a:pt x="1881" y="230"/>
                </a:lnTo>
                <a:lnTo>
                  <a:pt x="1900" y="225"/>
                </a:lnTo>
                <a:lnTo>
                  <a:pt x="1914" y="222"/>
                </a:lnTo>
                <a:lnTo>
                  <a:pt x="1931" y="217"/>
                </a:lnTo>
                <a:lnTo>
                  <a:pt x="1947" y="212"/>
                </a:lnTo>
                <a:lnTo>
                  <a:pt x="1963" y="207"/>
                </a:lnTo>
                <a:lnTo>
                  <a:pt x="1980" y="202"/>
                </a:lnTo>
                <a:lnTo>
                  <a:pt x="1998" y="197"/>
                </a:lnTo>
                <a:lnTo>
                  <a:pt x="2013" y="192"/>
                </a:lnTo>
                <a:lnTo>
                  <a:pt x="2030" y="187"/>
                </a:lnTo>
                <a:lnTo>
                  <a:pt x="2045" y="185"/>
                </a:lnTo>
                <a:lnTo>
                  <a:pt x="2058" y="180"/>
                </a:lnTo>
                <a:lnTo>
                  <a:pt x="2071" y="175"/>
                </a:lnTo>
                <a:lnTo>
                  <a:pt x="2089" y="167"/>
                </a:lnTo>
                <a:lnTo>
                  <a:pt x="2106" y="162"/>
                </a:lnTo>
                <a:lnTo>
                  <a:pt x="2118" y="157"/>
                </a:lnTo>
                <a:lnTo>
                  <a:pt x="2133" y="150"/>
                </a:lnTo>
                <a:lnTo>
                  <a:pt x="2149" y="145"/>
                </a:lnTo>
                <a:lnTo>
                  <a:pt x="2163" y="137"/>
                </a:lnTo>
                <a:lnTo>
                  <a:pt x="2178" y="132"/>
                </a:lnTo>
                <a:lnTo>
                  <a:pt x="2194" y="125"/>
                </a:lnTo>
                <a:lnTo>
                  <a:pt x="2205" y="120"/>
                </a:lnTo>
                <a:lnTo>
                  <a:pt x="2217" y="115"/>
                </a:lnTo>
                <a:lnTo>
                  <a:pt x="2230" y="107"/>
                </a:lnTo>
                <a:lnTo>
                  <a:pt x="2242" y="102"/>
                </a:lnTo>
                <a:lnTo>
                  <a:pt x="2254" y="95"/>
                </a:lnTo>
                <a:lnTo>
                  <a:pt x="2266" y="90"/>
                </a:lnTo>
                <a:lnTo>
                  <a:pt x="2277" y="82"/>
                </a:lnTo>
                <a:lnTo>
                  <a:pt x="2287" y="77"/>
                </a:lnTo>
                <a:lnTo>
                  <a:pt x="2299" y="70"/>
                </a:lnTo>
                <a:lnTo>
                  <a:pt x="2309" y="62"/>
                </a:lnTo>
                <a:lnTo>
                  <a:pt x="2316" y="57"/>
                </a:lnTo>
                <a:lnTo>
                  <a:pt x="2326" y="52"/>
                </a:lnTo>
                <a:lnTo>
                  <a:pt x="2336" y="45"/>
                </a:lnTo>
                <a:lnTo>
                  <a:pt x="2348" y="35"/>
                </a:lnTo>
                <a:lnTo>
                  <a:pt x="2358" y="30"/>
                </a:lnTo>
                <a:lnTo>
                  <a:pt x="2366" y="22"/>
                </a:lnTo>
                <a:lnTo>
                  <a:pt x="2375" y="15"/>
                </a:lnTo>
                <a:lnTo>
                  <a:pt x="2383" y="7"/>
                </a:lnTo>
                <a:lnTo>
                  <a:pt x="2392" y="0"/>
                </a:lnTo>
              </a:path>
            </a:pathLst>
          </a:custGeom>
          <a:noFill/>
          <a:ln w="12699" cap="rnd" cmpd="sng">
            <a:solidFill>
              <a:srgbClr val="40404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17" name="Freeform 1225"/>
          <p:cNvSpPr>
            <a:spLocks/>
          </p:cNvSpPr>
          <p:nvPr/>
        </p:nvSpPr>
        <p:spPr bwMode="auto">
          <a:xfrm>
            <a:off x="2643173" y="2928934"/>
            <a:ext cx="3714777" cy="4571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783" y="0"/>
              </a:cxn>
              <a:cxn ang="0">
                <a:pos x="4783" y="40"/>
              </a:cxn>
              <a:cxn ang="0">
                <a:pos x="0" y="40"/>
              </a:cxn>
              <a:cxn ang="0">
                <a:pos x="0" y="0"/>
              </a:cxn>
            </a:cxnLst>
            <a:rect l="0" t="0" r="r" b="b"/>
            <a:pathLst>
              <a:path w="4784" h="41">
                <a:moveTo>
                  <a:pt x="0" y="0"/>
                </a:moveTo>
                <a:lnTo>
                  <a:pt x="4783" y="0"/>
                </a:lnTo>
                <a:lnTo>
                  <a:pt x="4783" y="40"/>
                </a:lnTo>
                <a:lnTo>
                  <a:pt x="0" y="40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18" name="Freeform 1226"/>
          <p:cNvSpPr>
            <a:spLocks/>
          </p:cNvSpPr>
          <p:nvPr/>
        </p:nvSpPr>
        <p:spPr bwMode="auto">
          <a:xfrm>
            <a:off x="2643174" y="3038794"/>
            <a:ext cx="3643338" cy="4571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660" y="0"/>
              </a:cxn>
              <a:cxn ang="0">
                <a:pos x="4660" y="14"/>
              </a:cxn>
              <a:cxn ang="0">
                <a:pos x="0" y="14"/>
              </a:cxn>
              <a:cxn ang="0">
                <a:pos x="0" y="0"/>
              </a:cxn>
            </a:cxnLst>
            <a:rect l="0" t="0" r="r" b="b"/>
            <a:pathLst>
              <a:path w="4661" h="15">
                <a:moveTo>
                  <a:pt x="0" y="0"/>
                </a:moveTo>
                <a:lnTo>
                  <a:pt x="4660" y="0"/>
                </a:lnTo>
                <a:lnTo>
                  <a:pt x="4660" y="14"/>
                </a:lnTo>
                <a:lnTo>
                  <a:pt x="0" y="14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4" name="Group 1227"/>
          <p:cNvGrpSpPr>
            <a:grpSpLocks/>
          </p:cNvGrpSpPr>
          <p:nvPr/>
        </p:nvGrpSpPr>
        <p:grpSpPr bwMode="auto">
          <a:xfrm>
            <a:off x="2541588" y="2198688"/>
            <a:ext cx="3873500" cy="927100"/>
            <a:chOff x="1601" y="1385"/>
            <a:chExt cx="2440" cy="584"/>
          </a:xfrm>
        </p:grpSpPr>
        <p:sp>
          <p:nvSpPr>
            <p:cNvPr id="137420" name="Freeform 1228"/>
            <p:cNvSpPr>
              <a:spLocks/>
            </p:cNvSpPr>
            <p:nvPr/>
          </p:nvSpPr>
          <p:spPr bwMode="auto">
            <a:xfrm>
              <a:off x="3989" y="1385"/>
              <a:ext cx="52" cy="584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1" y="580"/>
                </a:cxn>
                <a:cxn ang="0">
                  <a:pos x="0" y="583"/>
                </a:cxn>
                <a:cxn ang="0">
                  <a:pos x="0" y="0"/>
                </a:cxn>
                <a:cxn ang="0">
                  <a:pos x="49" y="0"/>
                </a:cxn>
              </a:cxnLst>
              <a:rect l="0" t="0" r="r" b="b"/>
              <a:pathLst>
                <a:path w="52" h="584">
                  <a:moveTo>
                    <a:pt x="49" y="0"/>
                  </a:moveTo>
                  <a:lnTo>
                    <a:pt x="51" y="580"/>
                  </a:lnTo>
                  <a:lnTo>
                    <a:pt x="0" y="583"/>
                  </a:lnTo>
                  <a:lnTo>
                    <a:pt x="0" y="0"/>
                  </a:lnTo>
                  <a:lnTo>
                    <a:pt x="49" y="0"/>
                  </a:lnTo>
                </a:path>
              </a:pathLst>
            </a:custGeom>
            <a:solidFill>
              <a:srgbClr val="C0C0C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21" name="Freeform 1229"/>
            <p:cNvSpPr>
              <a:spLocks/>
            </p:cNvSpPr>
            <p:nvPr/>
          </p:nvSpPr>
          <p:spPr bwMode="auto">
            <a:xfrm>
              <a:off x="1601" y="1385"/>
              <a:ext cx="52" cy="5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578"/>
                </a:cxn>
                <a:cxn ang="0">
                  <a:pos x="51" y="580"/>
                </a:cxn>
                <a:cxn ang="0">
                  <a:pos x="51" y="0"/>
                </a:cxn>
                <a:cxn ang="0">
                  <a:pos x="0" y="0"/>
                </a:cxn>
              </a:cxnLst>
              <a:rect l="0" t="0" r="r" b="b"/>
              <a:pathLst>
                <a:path w="52" h="581">
                  <a:moveTo>
                    <a:pt x="0" y="0"/>
                  </a:moveTo>
                  <a:lnTo>
                    <a:pt x="1" y="578"/>
                  </a:lnTo>
                  <a:lnTo>
                    <a:pt x="51" y="580"/>
                  </a:lnTo>
                  <a:lnTo>
                    <a:pt x="51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37424" name="Freeform 1232"/>
          <p:cNvSpPr>
            <a:spLocks/>
          </p:cNvSpPr>
          <p:nvPr/>
        </p:nvSpPr>
        <p:spPr bwMode="auto">
          <a:xfrm>
            <a:off x="3000363" y="3824287"/>
            <a:ext cx="3000397" cy="4571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85" y="0"/>
              </a:cxn>
              <a:cxn ang="0">
                <a:pos x="3185" y="22"/>
              </a:cxn>
              <a:cxn ang="0">
                <a:pos x="0" y="22"/>
              </a:cxn>
              <a:cxn ang="0">
                <a:pos x="0" y="0"/>
              </a:cxn>
            </a:cxnLst>
            <a:rect l="0" t="0" r="r" b="b"/>
            <a:pathLst>
              <a:path w="3186" h="23">
                <a:moveTo>
                  <a:pt x="0" y="0"/>
                </a:moveTo>
                <a:lnTo>
                  <a:pt x="3185" y="0"/>
                </a:lnTo>
                <a:lnTo>
                  <a:pt x="3185" y="22"/>
                </a:lnTo>
                <a:lnTo>
                  <a:pt x="0" y="22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25" name="Freeform 1233"/>
          <p:cNvSpPr>
            <a:spLocks/>
          </p:cNvSpPr>
          <p:nvPr/>
        </p:nvSpPr>
        <p:spPr bwMode="auto">
          <a:xfrm>
            <a:off x="2928926" y="3570287"/>
            <a:ext cx="3071834" cy="4571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50" y="0"/>
              </a:cxn>
              <a:cxn ang="0">
                <a:pos x="3250" y="15"/>
              </a:cxn>
              <a:cxn ang="0">
                <a:pos x="0" y="15"/>
              </a:cxn>
              <a:cxn ang="0">
                <a:pos x="0" y="0"/>
              </a:cxn>
            </a:cxnLst>
            <a:rect l="0" t="0" r="r" b="b"/>
            <a:pathLst>
              <a:path w="3251" h="16">
                <a:moveTo>
                  <a:pt x="0" y="0"/>
                </a:moveTo>
                <a:lnTo>
                  <a:pt x="3250" y="0"/>
                </a:lnTo>
                <a:lnTo>
                  <a:pt x="3250" y="15"/>
                </a:lnTo>
                <a:lnTo>
                  <a:pt x="0" y="15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5" name="Group 1235"/>
          <p:cNvGrpSpPr>
            <a:grpSpLocks/>
          </p:cNvGrpSpPr>
          <p:nvPr/>
        </p:nvGrpSpPr>
        <p:grpSpPr bwMode="auto">
          <a:xfrm>
            <a:off x="2873375" y="3103564"/>
            <a:ext cx="3263900" cy="1039813"/>
            <a:chOff x="1810" y="1955"/>
            <a:chExt cx="2056" cy="655"/>
          </a:xfrm>
        </p:grpSpPr>
        <p:sp>
          <p:nvSpPr>
            <p:cNvPr id="137428" name="Freeform 1236"/>
            <p:cNvSpPr>
              <a:spLocks/>
            </p:cNvSpPr>
            <p:nvPr/>
          </p:nvSpPr>
          <p:spPr bwMode="auto">
            <a:xfrm>
              <a:off x="1810" y="1955"/>
              <a:ext cx="93" cy="65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654"/>
                </a:cxn>
                <a:cxn ang="0">
                  <a:pos x="92" y="654"/>
                </a:cxn>
                <a:cxn ang="0">
                  <a:pos x="75" y="0"/>
                </a:cxn>
                <a:cxn ang="0">
                  <a:pos x="17" y="0"/>
                </a:cxn>
              </a:cxnLst>
              <a:rect l="0" t="0" r="r" b="b"/>
              <a:pathLst>
                <a:path w="93" h="655">
                  <a:moveTo>
                    <a:pt x="17" y="0"/>
                  </a:moveTo>
                  <a:lnTo>
                    <a:pt x="0" y="654"/>
                  </a:lnTo>
                  <a:lnTo>
                    <a:pt x="92" y="654"/>
                  </a:lnTo>
                  <a:lnTo>
                    <a:pt x="75" y="0"/>
                  </a:lnTo>
                  <a:lnTo>
                    <a:pt x="17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29" name="Freeform 1237"/>
            <p:cNvSpPr>
              <a:spLocks/>
            </p:cNvSpPr>
            <p:nvPr/>
          </p:nvSpPr>
          <p:spPr bwMode="auto">
            <a:xfrm>
              <a:off x="3772" y="1955"/>
              <a:ext cx="94" cy="65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654"/>
                </a:cxn>
                <a:cxn ang="0">
                  <a:pos x="93" y="654"/>
                </a:cxn>
                <a:cxn ang="0">
                  <a:pos x="75" y="0"/>
                </a:cxn>
                <a:cxn ang="0">
                  <a:pos x="17" y="0"/>
                </a:cxn>
              </a:cxnLst>
              <a:rect l="0" t="0" r="r" b="b"/>
              <a:pathLst>
                <a:path w="94" h="655">
                  <a:moveTo>
                    <a:pt x="17" y="0"/>
                  </a:moveTo>
                  <a:lnTo>
                    <a:pt x="0" y="654"/>
                  </a:lnTo>
                  <a:lnTo>
                    <a:pt x="93" y="654"/>
                  </a:lnTo>
                  <a:lnTo>
                    <a:pt x="75" y="0"/>
                  </a:lnTo>
                  <a:lnTo>
                    <a:pt x="17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37541" name="Freeform 1349"/>
          <p:cNvSpPr>
            <a:spLocks/>
          </p:cNvSpPr>
          <p:nvPr/>
        </p:nvSpPr>
        <p:spPr bwMode="auto">
          <a:xfrm>
            <a:off x="6138863" y="4651375"/>
            <a:ext cx="11112" cy="6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" y="3"/>
              </a:cxn>
              <a:cxn ang="0">
                <a:pos x="0" y="0"/>
              </a:cxn>
            </a:cxnLst>
            <a:rect l="0" t="0" r="r" b="b"/>
            <a:pathLst>
              <a:path w="7" h="4">
                <a:moveTo>
                  <a:pt x="0" y="0"/>
                </a:moveTo>
                <a:lnTo>
                  <a:pt x="6" y="3"/>
                </a:lnTo>
                <a:lnTo>
                  <a:pt x="0" y="0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2" name="Freeform 1350"/>
          <p:cNvSpPr>
            <a:spLocks/>
          </p:cNvSpPr>
          <p:nvPr/>
        </p:nvSpPr>
        <p:spPr bwMode="auto">
          <a:xfrm>
            <a:off x="5189538" y="4741863"/>
            <a:ext cx="7937" cy="9525"/>
          </a:xfrm>
          <a:custGeom>
            <a:avLst/>
            <a:gdLst/>
            <a:ahLst/>
            <a:cxnLst>
              <a:cxn ang="0">
                <a:pos x="4" y="5"/>
              </a:cxn>
              <a:cxn ang="0">
                <a:pos x="0" y="0"/>
              </a:cxn>
              <a:cxn ang="0">
                <a:pos x="4" y="0"/>
              </a:cxn>
              <a:cxn ang="0">
                <a:pos x="4" y="5"/>
              </a:cxn>
            </a:cxnLst>
            <a:rect l="0" t="0" r="r" b="b"/>
            <a:pathLst>
              <a:path w="5" h="6">
                <a:moveTo>
                  <a:pt x="4" y="5"/>
                </a:moveTo>
                <a:lnTo>
                  <a:pt x="0" y="0"/>
                </a:lnTo>
                <a:lnTo>
                  <a:pt x="4" y="0"/>
                </a:lnTo>
                <a:lnTo>
                  <a:pt x="4" y="5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3" name="Freeform 1351"/>
          <p:cNvSpPr>
            <a:spLocks/>
          </p:cNvSpPr>
          <p:nvPr/>
        </p:nvSpPr>
        <p:spPr bwMode="auto">
          <a:xfrm>
            <a:off x="5470525" y="4749800"/>
            <a:ext cx="9525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" y="0"/>
              </a:cxn>
              <a:cxn ang="0">
                <a:pos x="0" y="0"/>
              </a:cxn>
            </a:cxnLst>
            <a:rect l="0" t="0" r="r" b="b"/>
            <a:pathLst>
              <a:path w="6" h="1">
                <a:moveTo>
                  <a:pt x="0" y="0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4" name="Freeform 1352"/>
          <p:cNvSpPr>
            <a:spLocks/>
          </p:cNvSpPr>
          <p:nvPr/>
        </p:nvSpPr>
        <p:spPr bwMode="auto">
          <a:xfrm>
            <a:off x="7569200" y="5357813"/>
            <a:ext cx="9525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" y="0"/>
              </a:cxn>
              <a:cxn ang="0">
                <a:pos x="0" y="0"/>
              </a:cxn>
            </a:cxnLst>
            <a:rect l="0" t="0" r="r" b="b"/>
            <a:pathLst>
              <a:path w="6" h="1">
                <a:moveTo>
                  <a:pt x="0" y="0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5" name="Freeform 1353"/>
          <p:cNvSpPr>
            <a:spLocks/>
          </p:cNvSpPr>
          <p:nvPr/>
        </p:nvSpPr>
        <p:spPr bwMode="auto">
          <a:xfrm>
            <a:off x="7646988" y="5364163"/>
            <a:ext cx="20637" cy="7937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1" y="0"/>
              </a:cxn>
              <a:cxn ang="0">
                <a:pos x="12" y="1"/>
              </a:cxn>
              <a:cxn ang="0">
                <a:pos x="0" y="4"/>
              </a:cxn>
            </a:cxnLst>
            <a:rect l="0" t="0" r="r" b="b"/>
            <a:pathLst>
              <a:path w="13" h="5">
                <a:moveTo>
                  <a:pt x="0" y="4"/>
                </a:moveTo>
                <a:lnTo>
                  <a:pt x="11" y="0"/>
                </a:lnTo>
                <a:lnTo>
                  <a:pt x="12" y="1"/>
                </a:lnTo>
                <a:lnTo>
                  <a:pt x="0" y="4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21" name="Freeform 1240"/>
          <p:cNvSpPr>
            <a:spLocks/>
          </p:cNvSpPr>
          <p:nvPr/>
        </p:nvSpPr>
        <p:spPr bwMode="auto">
          <a:xfrm>
            <a:off x="2500298" y="4143380"/>
            <a:ext cx="4286280" cy="500066"/>
          </a:xfrm>
          <a:custGeom>
            <a:avLst/>
            <a:gdLst/>
            <a:ahLst/>
            <a:cxnLst>
              <a:cxn ang="0">
                <a:pos x="860" y="76"/>
              </a:cxn>
              <a:cxn ang="0">
                <a:pos x="940" y="70"/>
              </a:cxn>
              <a:cxn ang="0">
                <a:pos x="981" y="69"/>
              </a:cxn>
              <a:cxn ang="0">
                <a:pos x="1033" y="62"/>
              </a:cxn>
              <a:cxn ang="0">
                <a:pos x="1072" y="55"/>
              </a:cxn>
              <a:cxn ang="0">
                <a:pos x="1063" y="48"/>
              </a:cxn>
              <a:cxn ang="0">
                <a:pos x="1036" y="40"/>
              </a:cxn>
              <a:cxn ang="0">
                <a:pos x="1002" y="31"/>
              </a:cxn>
              <a:cxn ang="0">
                <a:pos x="955" y="21"/>
              </a:cxn>
              <a:cxn ang="0">
                <a:pos x="911" y="10"/>
              </a:cxn>
              <a:cxn ang="0">
                <a:pos x="873" y="0"/>
              </a:cxn>
              <a:cxn ang="0">
                <a:pos x="3849" y="0"/>
              </a:cxn>
              <a:cxn ang="0">
                <a:pos x="3771" y="20"/>
              </a:cxn>
              <a:cxn ang="0">
                <a:pos x="3746" y="26"/>
              </a:cxn>
              <a:cxn ang="0">
                <a:pos x="3730" y="31"/>
              </a:cxn>
              <a:cxn ang="0">
                <a:pos x="3692" y="34"/>
              </a:cxn>
              <a:cxn ang="0">
                <a:pos x="3654" y="38"/>
              </a:cxn>
              <a:cxn ang="0">
                <a:pos x="3600" y="43"/>
              </a:cxn>
              <a:cxn ang="0">
                <a:pos x="3584" y="54"/>
              </a:cxn>
              <a:cxn ang="0">
                <a:pos x="3609" y="62"/>
              </a:cxn>
              <a:cxn ang="0">
                <a:pos x="3718" y="68"/>
              </a:cxn>
              <a:cxn ang="0">
                <a:pos x="3738" y="88"/>
              </a:cxn>
              <a:cxn ang="0">
                <a:pos x="3802" y="89"/>
              </a:cxn>
              <a:cxn ang="0">
                <a:pos x="3916" y="108"/>
              </a:cxn>
              <a:cxn ang="0">
                <a:pos x="3916" y="117"/>
              </a:cxn>
              <a:cxn ang="0">
                <a:pos x="4048" y="133"/>
              </a:cxn>
              <a:cxn ang="0">
                <a:pos x="4104" y="135"/>
              </a:cxn>
              <a:cxn ang="0">
                <a:pos x="4135" y="146"/>
              </a:cxn>
              <a:cxn ang="0">
                <a:pos x="4199" y="159"/>
              </a:cxn>
              <a:cxn ang="0">
                <a:pos x="4302" y="173"/>
              </a:cxn>
              <a:cxn ang="0">
                <a:pos x="4426" y="185"/>
              </a:cxn>
              <a:cxn ang="0">
                <a:pos x="4526" y="193"/>
              </a:cxn>
              <a:cxn ang="0">
                <a:pos x="4624" y="203"/>
              </a:cxn>
              <a:cxn ang="0">
                <a:pos x="4723" y="209"/>
              </a:cxn>
              <a:cxn ang="0">
                <a:pos x="4723" y="448"/>
              </a:cxn>
              <a:cxn ang="0">
                <a:pos x="0" y="448"/>
              </a:cxn>
              <a:cxn ang="0">
                <a:pos x="0" y="236"/>
              </a:cxn>
              <a:cxn ang="0">
                <a:pos x="101" y="221"/>
              </a:cxn>
              <a:cxn ang="0">
                <a:pos x="273" y="194"/>
              </a:cxn>
              <a:cxn ang="0">
                <a:pos x="409" y="168"/>
              </a:cxn>
              <a:cxn ang="0">
                <a:pos x="475" y="160"/>
              </a:cxn>
              <a:cxn ang="0">
                <a:pos x="547" y="140"/>
              </a:cxn>
              <a:cxn ang="0">
                <a:pos x="611" y="130"/>
              </a:cxn>
              <a:cxn ang="0">
                <a:pos x="646" y="113"/>
              </a:cxn>
              <a:cxn ang="0">
                <a:pos x="680" y="103"/>
              </a:cxn>
              <a:cxn ang="0">
                <a:pos x="723" y="97"/>
              </a:cxn>
              <a:cxn ang="0">
                <a:pos x="778" y="91"/>
              </a:cxn>
              <a:cxn ang="0">
                <a:pos x="808" y="87"/>
              </a:cxn>
              <a:cxn ang="0">
                <a:pos x="860" y="76"/>
              </a:cxn>
            </a:cxnLst>
            <a:rect l="0" t="0" r="r" b="b"/>
            <a:pathLst>
              <a:path w="4724" h="449">
                <a:moveTo>
                  <a:pt x="860" y="76"/>
                </a:moveTo>
                <a:lnTo>
                  <a:pt x="940" y="70"/>
                </a:lnTo>
                <a:lnTo>
                  <a:pt x="981" y="69"/>
                </a:lnTo>
                <a:lnTo>
                  <a:pt x="1033" y="62"/>
                </a:lnTo>
                <a:lnTo>
                  <a:pt x="1072" y="55"/>
                </a:lnTo>
                <a:lnTo>
                  <a:pt x="1063" y="48"/>
                </a:lnTo>
                <a:lnTo>
                  <a:pt x="1036" y="40"/>
                </a:lnTo>
                <a:lnTo>
                  <a:pt x="1002" y="31"/>
                </a:lnTo>
                <a:lnTo>
                  <a:pt x="955" y="21"/>
                </a:lnTo>
                <a:lnTo>
                  <a:pt x="911" y="10"/>
                </a:lnTo>
                <a:lnTo>
                  <a:pt x="873" y="0"/>
                </a:lnTo>
                <a:lnTo>
                  <a:pt x="3849" y="0"/>
                </a:lnTo>
                <a:lnTo>
                  <a:pt x="3771" y="20"/>
                </a:lnTo>
                <a:lnTo>
                  <a:pt x="3746" y="26"/>
                </a:lnTo>
                <a:lnTo>
                  <a:pt x="3730" y="31"/>
                </a:lnTo>
                <a:lnTo>
                  <a:pt x="3692" y="34"/>
                </a:lnTo>
                <a:lnTo>
                  <a:pt x="3654" y="38"/>
                </a:lnTo>
                <a:lnTo>
                  <a:pt x="3600" y="43"/>
                </a:lnTo>
                <a:lnTo>
                  <a:pt x="3584" y="54"/>
                </a:lnTo>
                <a:lnTo>
                  <a:pt x="3609" y="62"/>
                </a:lnTo>
                <a:lnTo>
                  <a:pt x="3718" y="68"/>
                </a:lnTo>
                <a:lnTo>
                  <a:pt x="3738" y="88"/>
                </a:lnTo>
                <a:lnTo>
                  <a:pt x="3802" y="89"/>
                </a:lnTo>
                <a:lnTo>
                  <a:pt x="3916" y="108"/>
                </a:lnTo>
                <a:lnTo>
                  <a:pt x="3916" y="117"/>
                </a:lnTo>
                <a:lnTo>
                  <a:pt x="4048" y="133"/>
                </a:lnTo>
                <a:lnTo>
                  <a:pt x="4104" y="135"/>
                </a:lnTo>
                <a:lnTo>
                  <a:pt x="4135" y="146"/>
                </a:lnTo>
                <a:lnTo>
                  <a:pt x="4199" y="159"/>
                </a:lnTo>
                <a:lnTo>
                  <a:pt x="4302" y="173"/>
                </a:lnTo>
                <a:lnTo>
                  <a:pt x="4426" y="185"/>
                </a:lnTo>
                <a:lnTo>
                  <a:pt x="4526" y="193"/>
                </a:lnTo>
                <a:lnTo>
                  <a:pt x="4624" y="203"/>
                </a:lnTo>
                <a:lnTo>
                  <a:pt x="4723" y="209"/>
                </a:lnTo>
                <a:lnTo>
                  <a:pt x="4723" y="448"/>
                </a:lnTo>
                <a:lnTo>
                  <a:pt x="0" y="448"/>
                </a:lnTo>
                <a:lnTo>
                  <a:pt x="0" y="236"/>
                </a:lnTo>
                <a:lnTo>
                  <a:pt x="101" y="221"/>
                </a:lnTo>
                <a:lnTo>
                  <a:pt x="273" y="194"/>
                </a:lnTo>
                <a:lnTo>
                  <a:pt x="409" y="168"/>
                </a:lnTo>
                <a:lnTo>
                  <a:pt x="475" y="160"/>
                </a:lnTo>
                <a:lnTo>
                  <a:pt x="547" y="140"/>
                </a:lnTo>
                <a:lnTo>
                  <a:pt x="611" y="130"/>
                </a:lnTo>
                <a:lnTo>
                  <a:pt x="646" y="113"/>
                </a:lnTo>
                <a:lnTo>
                  <a:pt x="680" y="103"/>
                </a:lnTo>
                <a:lnTo>
                  <a:pt x="723" y="97"/>
                </a:lnTo>
                <a:lnTo>
                  <a:pt x="778" y="91"/>
                </a:lnTo>
                <a:lnTo>
                  <a:pt x="808" y="87"/>
                </a:lnTo>
                <a:lnTo>
                  <a:pt x="860" y="76"/>
                </a:lnTo>
              </a:path>
            </a:pathLst>
          </a:custGeom>
          <a:solidFill>
            <a:srgbClr val="00FFFF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2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422D30-11C2-49E1-890F-912ED1E5BF8B}" type="slidenum">
              <a:rPr lang="en-US"/>
              <a:pPr/>
              <a:t>4</a:t>
            </a:fld>
            <a:endParaRPr lang="en-US"/>
          </a:p>
        </p:txBody>
      </p:sp>
      <p:sp>
        <p:nvSpPr>
          <p:cNvPr id="1372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2" name="Group 1029"/>
          <p:cNvGrpSpPr>
            <a:grpSpLocks/>
          </p:cNvGrpSpPr>
          <p:nvPr/>
        </p:nvGrpSpPr>
        <p:grpSpPr bwMode="auto">
          <a:xfrm>
            <a:off x="1857375" y="2928934"/>
            <a:ext cx="5214955" cy="176216"/>
            <a:chOff x="1170" y="1840"/>
            <a:chExt cx="4053" cy="116"/>
          </a:xfrm>
        </p:grpSpPr>
        <p:sp>
          <p:nvSpPr>
            <p:cNvPr id="137223" name="Freeform 1031"/>
            <p:cNvSpPr>
              <a:spLocks/>
            </p:cNvSpPr>
            <p:nvPr/>
          </p:nvSpPr>
          <p:spPr bwMode="auto">
            <a:xfrm>
              <a:off x="1170" y="1840"/>
              <a:ext cx="1656" cy="95"/>
            </a:xfrm>
            <a:custGeom>
              <a:avLst/>
              <a:gdLst/>
              <a:ahLst/>
              <a:cxnLst>
                <a:cxn ang="0">
                  <a:pos x="0" y="108"/>
                </a:cxn>
                <a:cxn ang="0">
                  <a:pos x="121" y="5"/>
                </a:cxn>
                <a:cxn ang="0">
                  <a:pos x="251" y="115"/>
                </a:cxn>
                <a:cxn ang="0">
                  <a:pos x="383" y="5"/>
                </a:cxn>
                <a:cxn ang="0">
                  <a:pos x="515" y="115"/>
                </a:cxn>
                <a:cxn ang="0">
                  <a:pos x="649" y="3"/>
                </a:cxn>
                <a:cxn ang="0">
                  <a:pos x="782" y="115"/>
                </a:cxn>
                <a:cxn ang="0">
                  <a:pos x="914" y="5"/>
                </a:cxn>
                <a:cxn ang="0">
                  <a:pos x="1046" y="115"/>
                </a:cxn>
                <a:cxn ang="0">
                  <a:pos x="1175" y="0"/>
                </a:cxn>
                <a:cxn ang="0">
                  <a:pos x="1306" y="115"/>
                </a:cxn>
                <a:cxn ang="0">
                  <a:pos x="1439" y="3"/>
                </a:cxn>
                <a:cxn ang="0">
                  <a:pos x="1581" y="115"/>
                </a:cxn>
                <a:cxn ang="0">
                  <a:pos x="1713" y="3"/>
                </a:cxn>
                <a:cxn ang="0">
                  <a:pos x="1850" y="115"/>
                </a:cxn>
                <a:cxn ang="0">
                  <a:pos x="1985" y="3"/>
                </a:cxn>
                <a:cxn ang="0">
                  <a:pos x="2119" y="115"/>
                </a:cxn>
                <a:cxn ang="0">
                  <a:pos x="2250" y="8"/>
                </a:cxn>
                <a:cxn ang="0">
                  <a:pos x="2386" y="115"/>
                </a:cxn>
              </a:cxnLst>
              <a:rect l="0" t="0" r="r" b="b"/>
              <a:pathLst>
                <a:path w="2387" h="116">
                  <a:moveTo>
                    <a:pt x="0" y="108"/>
                  </a:moveTo>
                  <a:lnTo>
                    <a:pt x="121" y="5"/>
                  </a:lnTo>
                  <a:lnTo>
                    <a:pt x="251" y="115"/>
                  </a:lnTo>
                  <a:lnTo>
                    <a:pt x="383" y="5"/>
                  </a:lnTo>
                  <a:lnTo>
                    <a:pt x="515" y="115"/>
                  </a:lnTo>
                  <a:lnTo>
                    <a:pt x="649" y="3"/>
                  </a:lnTo>
                  <a:lnTo>
                    <a:pt x="782" y="115"/>
                  </a:lnTo>
                  <a:lnTo>
                    <a:pt x="914" y="5"/>
                  </a:lnTo>
                  <a:lnTo>
                    <a:pt x="1046" y="115"/>
                  </a:lnTo>
                  <a:lnTo>
                    <a:pt x="1175" y="0"/>
                  </a:lnTo>
                  <a:lnTo>
                    <a:pt x="1306" y="115"/>
                  </a:lnTo>
                  <a:lnTo>
                    <a:pt x="1439" y="3"/>
                  </a:lnTo>
                  <a:lnTo>
                    <a:pt x="1581" y="115"/>
                  </a:lnTo>
                  <a:lnTo>
                    <a:pt x="1713" y="3"/>
                  </a:lnTo>
                  <a:lnTo>
                    <a:pt x="1850" y="115"/>
                  </a:lnTo>
                  <a:lnTo>
                    <a:pt x="1985" y="3"/>
                  </a:lnTo>
                  <a:lnTo>
                    <a:pt x="2119" y="115"/>
                  </a:lnTo>
                  <a:lnTo>
                    <a:pt x="2250" y="8"/>
                  </a:lnTo>
                  <a:lnTo>
                    <a:pt x="2386" y="115"/>
                  </a:lnTo>
                </a:path>
              </a:pathLst>
            </a:custGeom>
            <a:noFill/>
            <a:ln w="12699" cap="rnd" cmpd="sng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grpSp>
          <p:nvGrpSpPr>
            <p:cNvPr id="3" name="Group 1033"/>
            <p:cNvGrpSpPr>
              <a:grpSpLocks/>
            </p:cNvGrpSpPr>
            <p:nvPr/>
          </p:nvGrpSpPr>
          <p:grpSpPr bwMode="auto">
            <a:xfrm>
              <a:off x="2825" y="1840"/>
              <a:ext cx="2398" cy="116"/>
              <a:chOff x="2825" y="1840"/>
              <a:chExt cx="2398" cy="116"/>
            </a:xfrm>
          </p:grpSpPr>
          <p:sp>
            <p:nvSpPr>
              <p:cNvPr id="137226" name="Freeform 1034"/>
              <p:cNvSpPr>
                <a:spLocks/>
              </p:cNvSpPr>
              <p:nvPr/>
            </p:nvSpPr>
            <p:spPr bwMode="auto">
              <a:xfrm>
                <a:off x="2825" y="1843"/>
                <a:ext cx="2398" cy="113"/>
              </a:xfrm>
              <a:custGeom>
                <a:avLst/>
                <a:gdLst/>
                <a:ahLst/>
                <a:cxnLst>
                  <a:cxn ang="0">
                    <a:pos x="2397" y="107"/>
                  </a:cxn>
                  <a:cxn ang="0">
                    <a:pos x="2268" y="5"/>
                  </a:cxn>
                  <a:cxn ang="0">
                    <a:pos x="2139" y="112"/>
                  </a:cxn>
                  <a:cxn ang="0">
                    <a:pos x="2006" y="2"/>
                  </a:cxn>
                  <a:cxn ang="0">
                    <a:pos x="1875" y="112"/>
                  </a:cxn>
                  <a:cxn ang="0">
                    <a:pos x="1743" y="0"/>
                  </a:cxn>
                  <a:cxn ang="0">
                    <a:pos x="1608" y="112"/>
                  </a:cxn>
                  <a:cxn ang="0">
                    <a:pos x="1475" y="2"/>
                  </a:cxn>
                  <a:cxn ang="0">
                    <a:pos x="1344" y="112"/>
                  </a:cxn>
                  <a:cxn ang="0">
                    <a:pos x="1214" y="5"/>
                  </a:cxn>
                  <a:cxn ang="0">
                    <a:pos x="1085" y="112"/>
                  </a:cxn>
                  <a:cxn ang="0">
                    <a:pos x="949" y="0"/>
                  </a:cxn>
                  <a:cxn ang="0">
                    <a:pos x="807" y="112"/>
                  </a:cxn>
                  <a:cxn ang="0">
                    <a:pos x="676" y="0"/>
                  </a:cxn>
                  <a:cxn ang="0">
                    <a:pos x="539" y="112"/>
                  </a:cxn>
                  <a:cxn ang="0">
                    <a:pos x="403" y="0"/>
                  </a:cxn>
                  <a:cxn ang="0">
                    <a:pos x="271" y="112"/>
                  </a:cxn>
                  <a:cxn ang="0">
                    <a:pos x="137" y="5"/>
                  </a:cxn>
                  <a:cxn ang="0">
                    <a:pos x="0" y="112"/>
                  </a:cxn>
                </a:cxnLst>
                <a:rect l="0" t="0" r="r" b="b"/>
                <a:pathLst>
                  <a:path w="2398" h="113">
                    <a:moveTo>
                      <a:pt x="2397" y="107"/>
                    </a:moveTo>
                    <a:lnTo>
                      <a:pt x="2268" y="5"/>
                    </a:lnTo>
                    <a:lnTo>
                      <a:pt x="2139" y="112"/>
                    </a:lnTo>
                    <a:lnTo>
                      <a:pt x="2006" y="2"/>
                    </a:lnTo>
                    <a:lnTo>
                      <a:pt x="1875" y="112"/>
                    </a:lnTo>
                    <a:lnTo>
                      <a:pt x="1743" y="0"/>
                    </a:lnTo>
                    <a:lnTo>
                      <a:pt x="1608" y="112"/>
                    </a:lnTo>
                    <a:lnTo>
                      <a:pt x="1475" y="2"/>
                    </a:lnTo>
                    <a:lnTo>
                      <a:pt x="1344" y="112"/>
                    </a:lnTo>
                    <a:lnTo>
                      <a:pt x="1214" y="5"/>
                    </a:lnTo>
                    <a:lnTo>
                      <a:pt x="1085" y="112"/>
                    </a:lnTo>
                    <a:lnTo>
                      <a:pt x="949" y="0"/>
                    </a:lnTo>
                    <a:lnTo>
                      <a:pt x="807" y="112"/>
                    </a:lnTo>
                    <a:lnTo>
                      <a:pt x="676" y="0"/>
                    </a:lnTo>
                    <a:lnTo>
                      <a:pt x="539" y="112"/>
                    </a:lnTo>
                    <a:lnTo>
                      <a:pt x="403" y="0"/>
                    </a:lnTo>
                    <a:lnTo>
                      <a:pt x="271" y="112"/>
                    </a:lnTo>
                    <a:lnTo>
                      <a:pt x="137" y="5"/>
                    </a:lnTo>
                    <a:lnTo>
                      <a:pt x="0" y="112"/>
                    </a:lnTo>
                  </a:path>
                </a:pathLst>
              </a:custGeom>
              <a:noFill/>
              <a:ln w="12699" cap="rnd" cmpd="sng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7227" name="Freeform 1035"/>
              <p:cNvSpPr>
                <a:spLocks/>
              </p:cNvSpPr>
              <p:nvPr/>
            </p:nvSpPr>
            <p:spPr bwMode="auto">
              <a:xfrm>
                <a:off x="2829" y="1840"/>
                <a:ext cx="2394" cy="116"/>
              </a:xfrm>
              <a:custGeom>
                <a:avLst/>
                <a:gdLst/>
                <a:ahLst/>
                <a:cxnLst>
                  <a:cxn ang="0">
                    <a:pos x="2393" y="10"/>
                  </a:cxn>
                  <a:cxn ang="0">
                    <a:pos x="2271" y="115"/>
                  </a:cxn>
                  <a:cxn ang="0">
                    <a:pos x="2135" y="3"/>
                  </a:cxn>
                  <a:cxn ang="0">
                    <a:pos x="2003" y="113"/>
                  </a:cxn>
                  <a:cxn ang="0">
                    <a:pos x="1872" y="3"/>
                  </a:cxn>
                  <a:cxn ang="0">
                    <a:pos x="1740" y="113"/>
                  </a:cxn>
                  <a:cxn ang="0">
                    <a:pos x="1605" y="3"/>
                  </a:cxn>
                  <a:cxn ang="0">
                    <a:pos x="1473" y="113"/>
                  </a:cxn>
                  <a:cxn ang="0">
                    <a:pos x="1341" y="3"/>
                  </a:cxn>
                  <a:cxn ang="0">
                    <a:pos x="1211" y="110"/>
                  </a:cxn>
                  <a:cxn ang="0">
                    <a:pos x="1083" y="3"/>
                  </a:cxn>
                  <a:cxn ang="0">
                    <a:pos x="947" y="115"/>
                  </a:cxn>
                  <a:cxn ang="0">
                    <a:pos x="806" y="3"/>
                  </a:cxn>
                  <a:cxn ang="0">
                    <a:pos x="674" y="115"/>
                  </a:cxn>
                  <a:cxn ang="0">
                    <a:pos x="537" y="3"/>
                  </a:cxn>
                  <a:cxn ang="0">
                    <a:pos x="403" y="113"/>
                  </a:cxn>
                  <a:cxn ang="0">
                    <a:pos x="269" y="0"/>
                  </a:cxn>
                  <a:cxn ang="0">
                    <a:pos x="136" y="110"/>
                  </a:cxn>
                  <a:cxn ang="0">
                    <a:pos x="0" y="0"/>
                  </a:cxn>
                </a:cxnLst>
                <a:rect l="0" t="0" r="r" b="b"/>
                <a:pathLst>
                  <a:path w="2394" h="116">
                    <a:moveTo>
                      <a:pt x="2393" y="10"/>
                    </a:moveTo>
                    <a:lnTo>
                      <a:pt x="2271" y="115"/>
                    </a:lnTo>
                    <a:lnTo>
                      <a:pt x="2135" y="3"/>
                    </a:lnTo>
                    <a:lnTo>
                      <a:pt x="2003" y="113"/>
                    </a:lnTo>
                    <a:lnTo>
                      <a:pt x="1872" y="3"/>
                    </a:lnTo>
                    <a:lnTo>
                      <a:pt x="1740" y="113"/>
                    </a:lnTo>
                    <a:lnTo>
                      <a:pt x="1605" y="3"/>
                    </a:lnTo>
                    <a:lnTo>
                      <a:pt x="1473" y="113"/>
                    </a:lnTo>
                    <a:lnTo>
                      <a:pt x="1341" y="3"/>
                    </a:lnTo>
                    <a:lnTo>
                      <a:pt x="1211" y="110"/>
                    </a:lnTo>
                    <a:lnTo>
                      <a:pt x="1083" y="3"/>
                    </a:lnTo>
                    <a:lnTo>
                      <a:pt x="947" y="115"/>
                    </a:lnTo>
                    <a:lnTo>
                      <a:pt x="806" y="3"/>
                    </a:lnTo>
                    <a:lnTo>
                      <a:pt x="674" y="115"/>
                    </a:lnTo>
                    <a:lnTo>
                      <a:pt x="537" y="3"/>
                    </a:lnTo>
                    <a:lnTo>
                      <a:pt x="403" y="113"/>
                    </a:lnTo>
                    <a:lnTo>
                      <a:pt x="269" y="0"/>
                    </a:lnTo>
                    <a:lnTo>
                      <a:pt x="136" y="110"/>
                    </a:lnTo>
                    <a:lnTo>
                      <a:pt x="0" y="0"/>
                    </a:lnTo>
                  </a:path>
                </a:pathLst>
              </a:custGeom>
              <a:noFill/>
              <a:ln w="12699" cap="rnd" cmpd="sng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</p:grpSp>
      </p:grpSp>
      <p:grpSp>
        <p:nvGrpSpPr>
          <p:cNvPr id="4" name="Group 1036"/>
          <p:cNvGrpSpPr>
            <a:grpSpLocks/>
          </p:cNvGrpSpPr>
          <p:nvPr/>
        </p:nvGrpSpPr>
        <p:grpSpPr bwMode="auto">
          <a:xfrm>
            <a:off x="6442075" y="2316165"/>
            <a:ext cx="1492250" cy="611188"/>
            <a:chOff x="4058" y="1459"/>
            <a:chExt cx="940" cy="385"/>
          </a:xfrm>
        </p:grpSpPr>
        <p:grpSp>
          <p:nvGrpSpPr>
            <p:cNvPr id="5" name="Group 1037"/>
            <p:cNvGrpSpPr>
              <a:grpSpLocks/>
            </p:cNvGrpSpPr>
            <p:nvPr/>
          </p:nvGrpSpPr>
          <p:grpSpPr bwMode="auto">
            <a:xfrm>
              <a:off x="4949" y="1830"/>
              <a:ext cx="49" cy="14"/>
              <a:chOff x="4949" y="1830"/>
              <a:chExt cx="49" cy="14"/>
            </a:xfrm>
          </p:grpSpPr>
          <p:sp>
            <p:nvSpPr>
              <p:cNvPr id="137235" name="Line 1043"/>
              <p:cNvSpPr>
                <a:spLocks noChangeShapeType="1"/>
              </p:cNvSpPr>
              <p:nvPr/>
            </p:nvSpPr>
            <p:spPr bwMode="auto">
              <a:xfrm>
                <a:off x="4949" y="1830"/>
                <a:ext cx="0" cy="1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37" name="Line 1045"/>
              <p:cNvSpPr>
                <a:spLocks noChangeShapeType="1"/>
              </p:cNvSpPr>
              <p:nvPr/>
            </p:nvSpPr>
            <p:spPr bwMode="auto">
              <a:xfrm>
                <a:off x="4998" y="1840"/>
                <a:ext cx="0" cy="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6" name="Group 1046"/>
            <p:cNvGrpSpPr>
              <a:grpSpLocks/>
            </p:cNvGrpSpPr>
            <p:nvPr/>
          </p:nvGrpSpPr>
          <p:grpSpPr bwMode="auto">
            <a:xfrm>
              <a:off x="4058" y="1459"/>
              <a:ext cx="481" cy="382"/>
              <a:chOff x="4058" y="1459"/>
              <a:chExt cx="481" cy="382"/>
            </a:xfrm>
          </p:grpSpPr>
          <p:sp>
            <p:nvSpPr>
              <p:cNvPr id="137239" name="Line 1047"/>
              <p:cNvSpPr>
                <a:spLocks noChangeShapeType="1"/>
              </p:cNvSpPr>
              <p:nvPr/>
            </p:nvSpPr>
            <p:spPr bwMode="auto">
              <a:xfrm>
                <a:off x="4058" y="1459"/>
                <a:ext cx="0" cy="382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0" name="Line 1058"/>
              <p:cNvSpPr>
                <a:spLocks noChangeShapeType="1"/>
              </p:cNvSpPr>
              <p:nvPr/>
            </p:nvSpPr>
            <p:spPr bwMode="auto">
              <a:xfrm>
                <a:off x="4539" y="1722"/>
                <a:ext cx="0" cy="11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1" name="Line 1059"/>
              <p:cNvSpPr>
                <a:spLocks noChangeShapeType="1"/>
              </p:cNvSpPr>
              <p:nvPr/>
            </p:nvSpPr>
            <p:spPr bwMode="auto">
              <a:xfrm>
                <a:off x="4514" y="1717"/>
                <a:ext cx="0" cy="12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2" name="Line 1060"/>
              <p:cNvSpPr>
                <a:spLocks noChangeShapeType="1"/>
              </p:cNvSpPr>
              <p:nvPr/>
            </p:nvSpPr>
            <p:spPr bwMode="auto">
              <a:xfrm>
                <a:off x="4491" y="1711"/>
                <a:ext cx="0" cy="13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3" name="Line 1061"/>
              <p:cNvSpPr>
                <a:spLocks noChangeShapeType="1"/>
              </p:cNvSpPr>
              <p:nvPr/>
            </p:nvSpPr>
            <p:spPr bwMode="auto">
              <a:xfrm>
                <a:off x="4469" y="1707"/>
                <a:ext cx="0" cy="13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4" name="Line 1062"/>
              <p:cNvSpPr>
                <a:spLocks noChangeShapeType="1"/>
              </p:cNvSpPr>
              <p:nvPr/>
            </p:nvSpPr>
            <p:spPr bwMode="auto">
              <a:xfrm>
                <a:off x="4418" y="1690"/>
                <a:ext cx="0" cy="15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5" name="Line 1063"/>
              <p:cNvSpPr>
                <a:spLocks noChangeShapeType="1"/>
              </p:cNvSpPr>
              <p:nvPr/>
            </p:nvSpPr>
            <p:spPr bwMode="auto">
              <a:xfrm>
                <a:off x="4443" y="1703"/>
                <a:ext cx="0" cy="138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6" name="Line 1064"/>
              <p:cNvSpPr>
                <a:spLocks noChangeShapeType="1"/>
              </p:cNvSpPr>
              <p:nvPr/>
            </p:nvSpPr>
            <p:spPr bwMode="auto">
              <a:xfrm>
                <a:off x="4396" y="1685"/>
                <a:ext cx="0" cy="156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7" name="Line 1065"/>
              <p:cNvSpPr>
                <a:spLocks noChangeShapeType="1"/>
              </p:cNvSpPr>
              <p:nvPr/>
            </p:nvSpPr>
            <p:spPr bwMode="auto">
              <a:xfrm>
                <a:off x="4371" y="1674"/>
                <a:ext cx="0" cy="16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8" name="Line 1066"/>
              <p:cNvSpPr>
                <a:spLocks noChangeShapeType="1"/>
              </p:cNvSpPr>
              <p:nvPr/>
            </p:nvSpPr>
            <p:spPr bwMode="auto">
              <a:xfrm>
                <a:off x="4348" y="1664"/>
                <a:ext cx="0" cy="17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9" name="Line 1067"/>
              <p:cNvSpPr>
                <a:spLocks noChangeShapeType="1"/>
              </p:cNvSpPr>
              <p:nvPr/>
            </p:nvSpPr>
            <p:spPr bwMode="auto">
              <a:xfrm>
                <a:off x="4323" y="1657"/>
                <a:ext cx="0" cy="18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0" name="Line 1068"/>
              <p:cNvSpPr>
                <a:spLocks noChangeShapeType="1"/>
              </p:cNvSpPr>
              <p:nvPr/>
            </p:nvSpPr>
            <p:spPr bwMode="auto">
              <a:xfrm>
                <a:off x="4300" y="1641"/>
                <a:ext cx="0" cy="20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1" name="Line 1069"/>
              <p:cNvSpPr>
                <a:spLocks noChangeShapeType="1"/>
              </p:cNvSpPr>
              <p:nvPr/>
            </p:nvSpPr>
            <p:spPr bwMode="auto">
              <a:xfrm>
                <a:off x="4251" y="1617"/>
                <a:ext cx="0" cy="22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2" name="Line 1070"/>
              <p:cNvSpPr>
                <a:spLocks noChangeShapeType="1"/>
              </p:cNvSpPr>
              <p:nvPr/>
            </p:nvSpPr>
            <p:spPr bwMode="auto">
              <a:xfrm>
                <a:off x="4275" y="1631"/>
                <a:ext cx="0" cy="21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3" name="Line 1071"/>
              <p:cNvSpPr>
                <a:spLocks noChangeShapeType="1"/>
              </p:cNvSpPr>
              <p:nvPr/>
            </p:nvSpPr>
            <p:spPr bwMode="auto">
              <a:xfrm>
                <a:off x="4227" y="1601"/>
                <a:ext cx="0" cy="24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4" name="Line 1072"/>
              <p:cNvSpPr>
                <a:spLocks noChangeShapeType="1"/>
              </p:cNvSpPr>
              <p:nvPr/>
            </p:nvSpPr>
            <p:spPr bwMode="auto">
              <a:xfrm>
                <a:off x="4202" y="1587"/>
                <a:ext cx="0" cy="25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5" name="Line 1073"/>
              <p:cNvSpPr>
                <a:spLocks noChangeShapeType="1"/>
              </p:cNvSpPr>
              <p:nvPr/>
            </p:nvSpPr>
            <p:spPr bwMode="auto">
              <a:xfrm>
                <a:off x="4179" y="1570"/>
                <a:ext cx="0" cy="27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6" name="Line 1074"/>
              <p:cNvSpPr>
                <a:spLocks noChangeShapeType="1"/>
              </p:cNvSpPr>
              <p:nvPr/>
            </p:nvSpPr>
            <p:spPr bwMode="auto">
              <a:xfrm>
                <a:off x="4152" y="1551"/>
                <a:ext cx="0" cy="29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7" name="Line 1075"/>
              <p:cNvSpPr>
                <a:spLocks noChangeShapeType="1"/>
              </p:cNvSpPr>
              <p:nvPr/>
            </p:nvSpPr>
            <p:spPr bwMode="auto">
              <a:xfrm>
                <a:off x="4131" y="1532"/>
                <a:ext cx="0" cy="3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8" name="Line 1076"/>
              <p:cNvSpPr>
                <a:spLocks noChangeShapeType="1"/>
              </p:cNvSpPr>
              <p:nvPr/>
            </p:nvSpPr>
            <p:spPr bwMode="auto">
              <a:xfrm>
                <a:off x="4082" y="1481"/>
                <a:ext cx="0" cy="36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9" name="Line 1077"/>
              <p:cNvSpPr>
                <a:spLocks noChangeShapeType="1"/>
              </p:cNvSpPr>
              <p:nvPr/>
            </p:nvSpPr>
            <p:spPr bwMode="auto">
              <a:xfrm>
                <a:off x="4105" y="1505"/>
                <a:ext cx="0" cy="336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7" name="Group 1078"/>
          <p:cNvGrpSpPr>
            <a:grpSpLocks/>
          </p:cNvGrpSpPr>
          <p:nvPr/>
        </p:nvGrpSpPr>
        <p:grpSpPr bwMode="auto">
          <a:xfrm>
            <a:off x="1011238" y="2316165"/>
            <a:ext cx="1492250" cy="611188"/>
            <a:chOff x="637" y="1459"/>
            <a:chExt cx="940" cy="385"/>
          </a:xfrm>
        </p:grpSpPr>
        <p:grpSp>
          <p:nvGrpSpPr>
            <p:cNvPr id="8" name="Group 1079"/>
            <p:cNvGrpSpPr>
              <a:grpSpLocks/>
            </p:cNvGrpSpPr>
            <p:nvPr/>
          </p:nvGrpSpPr>
          <p:grpSpPr bwMode="auto">
            <a:xfrm>
              <a:off x="1144" y="1459"/>
              <a:ext cx="433" cy="382"/>
              <a:chOff x="1144" y="1459"/>
              <a:chExt cx="433" cy="382"/>
            </a:xfrm>
          </p:grpSpPr>
          <p:sp>
            <p:nvSpPr>
              <p:cNvPr id="137284" name="Line 1092"/>
              <p:cNvSpPr>
                <a:spLocks noChangeShapeType="1"/>
              </p:cNvSpPr>
              <p:nvPr/>
            </p:nvSpPr>
            <p:spPr bwMode="auto">
              <a:xfrm>
                <a:off x="1144" y="1711"/>
                <a:ext cx="0" cy="13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5" name="Line 1093"/>
              <p:cNvSpPr>
                <a:spLocks noChangeShapeType="1"/>
              </p:cNvSpPr>
              <p:nvPr/>
            </p:nvSpPr>
            <p:spPr bwMode="auto">
              <a:xfrm>
                <a:off x="1165" y="1707"/>
                <a:ext cx="0" cy="13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6" name="Line 1094"/>
              <p:cNvSpPr>
                <a:spLocks noChangeShapeType="1"/>
              </p:cNvSpPr>
              <p:nvPr/>
            </p:nvSpPr>
            <p:spPr bwMode="auto">
              <a:xfrm>
                <a:off x="1216" y="1690"/>
                <a:ext cx="0" cy="15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7" name="Line 1095"/>
              <p:cNvSpPr>
                <a:spLocks noChangeShapeType="1"/>
              </p:cNvSpPr>
              <p:nvPr/>
            </p:nvSpPr>
            <p:spPr bwMode="auto">
              <a:xfrm>
                <a:off x="1189" y="1703"/>
                <a:ext cx="0" cy="138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8" name="Line 1096"/>
              <p:cNvSpPr>
                <a:spLocks noChangeShapeType="1"/>
              </p:cNvSpPr>
              <p:nvPr/>
            </p:nvSpPr>
            <p:spPr bwMode="auto">
              <a:xfrm>
                <a:off x="1238" y="1685"/>
                <a:ext cx="0" cy="156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9" name="Line 1097"/>
              <p:cNvSpPr>
                <a:spLocks noChangeShapeType="1"/>
              </p:cNvSpPr>
              <p:nvPr/>
            </p:nvSpPr>
            <p:spPr bwMode="auto">
              <a:xfrm>
                <a:off x="1263" y="1674"/>
                <a:ext cx="0" cy="16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0" name="Line 1098"/>
              <p:cNvSpPr>
                <a:spLocks noChangeShapeType="1"/>
              </p:cNvSpPr>
              <p:nvPr/>
            </p:nvSpPr>
            <p:spPr bwMode="auto">
              <a:xfrm>
                <a:off x="1286" y="1664"/>
                <a:ext cx="0" cy="17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1" name="Line 1099"/>
              <p:cNvSpPr>
                <a:spLocks noChangeShapeType="1"/>
              </p:cNvSpPr>
              <p:nvPr/>
            </p:nvSpPr>
            <p:spPr bwMode="auto">
              <a:xfrm>
                <a:off x="1313" y="1657"/>
                <a:ext cx="0" cy="18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2" name="Line 1100"/>
              <p:cNvSpPr>
                <a:spLocks noChangeShapeType="1"/>
              </p:cNvSpPr>
              <p:nvPr/>
            </p:nvSpPr>
            <p:spPr bwMode="auto">
              <a:xfrm>
                <a:off x="1334" y="1641"/>
                <a:ext cx="0" cy="20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3" name="Line 1101"/>
              <p:cNvSpPr>
                <a:spLocks noChangeShapeType="1"/>
              </p:cNvSpPr>
              <p:nvPr/>
            </p:nvSpPr>
            <p:spPr bwMode="auto">
              <a:xfrm>
                <a:off x="1383" y="1617"/>
                <a:ext cx="0" cy="22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4" name="Line 1102"/>
              <p:cNvSpPr>
                <a:spLocks noChangeShapeType="1"/>
              </p:cNvSpPr>
              <p:nvPr/>
            </p:nvSpPr>
            <p:spPr bwMode="auto">
              <a:xfrm>
                <a:off x="1358" y="1631"/>
                <a:ext cx="0" cy="21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5" name="Line 1103"/>
              <p:cNvSpPr>
                <a:spLocks noChangeShapeType="1"/>
              </p:cNvSpPr>
              <p:nvPr/>
            </p:nvSpPr>
            <p:spPr bwMode="auto">
              <a:xfrm>
                <a:off x="1407" y="1601"/>
                <a:ext cx="0" cy="24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6" name="Line 1104"/>
              <p:cNvSpPr>
                <a:spLocks noChangeShapeType="1"/>
              </p:cNvSpPr>
              <p:nvPr/>
            </p:nvSpPr>
            <p:spPr bwMode="auto">
              <a:xfrm>
                <a:off x="1432" y="1587"/>
                <a:ext cx="0" cy="25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7" name="Line 1105"/>
              <p:cNvSpPr>
                <a:spLocks noChangeShapeType="1"/>
              </p:cNvSpPr>
              <p:nvPr/>
            </p:nvSpPr>
            <p:spPr bwMode="auto">
              <a:xfrm>
                <a:off x="1455" y="1570"/>
                <a:ext cx="0" cy="27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8" name="Line 1106"/>
              <p:cNvSpPr>
                <a:spLocks noChangeShapeType="1"/>
              </p:cNvSpPr>
              <p:nvPr/>
            </p:nvSpPr>
            <p:spPr bwMode="auto">
              <a:xfrm>
                <a:off x="1482" y="1551"/>
                <a:ext cx="0" cy="29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9" name="Line 1107"/>
              <p:cNvSpPr>
                <a:spLocks noChangeShapeType="1"/>
              </p:cNvSpPr>
              <p:nvPr/>
            </p:nvSpPr>
            <p:spPr bwMode="auto">
              <a:xfrm>
                <a:off x="1503" y="1532"/>
                <a:ext cx="0" cy="3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0" name="Line 1108"/>
              <p:cNvSpPr>
                <a:spLocks noChangeShapeType="1"/>
              </p:cNvSpPr>
              <p:nvPr/>
            </p:nvSpPr>
            <p:spPr bwMode="auto">
              <a:xfrm>
                <a:off x="1551" y="1485"/>
                <a:ext cx="0" cy="356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1" name="Line 1109"/>
              <p:cNvSpPr>
                <a:spLocks noChangeShapeType="1"/>
              </p:cNvSpPr>
              <p:nvPr/>
            </p:nvSpPr>
            <p:spPr bwMode="auto">
              <a:xfrm>
                <a:off x="1530" y="1508"/>
                <a:ext cx="0" cy="333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2" name="Line 1110"/>
              <p:cNvSpPr>
                <a:spLocks noChangeShapeType="1"/>
              </p:cNvSpPr>
              <p:nvPr/>
            </p:nvSpPr>
            <p:spPr bwMode="auto">
              <a:xfrm>
                <a:off x="1577" y="1459"/>
                <a:ext cx="0" cy="382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9" name="Group 1111"/>
            <p:cNvGrpSpPr>
              <a:grpSpLocks/>
            </p:cNvGrpSpPr>
            <p:nvPr/>
          </p:nvGrpSpPr>
          <p:grpSpPr bwMode="auto">
            <a:xfrm>
              <a:off x="637" y="1819"/>
              <a:ext cx="72" cy="25"/>
              <a:chOff x="637" y="1819"/>
              <a:chExt cx="72" cy="25"/>
            </a:xfrm>
          </p:grpSpPr>
          <p:sp>
            <p:nvSpPr>
              <p:cNvPr id="137308" name="Line 1116"/>
              <p:cNvSpPr>
                <a:spLocks noChangeShapeType="1"/>
              </p:cNvSpPr>
              <p:nvPr/>
            </p:nvSpPr>
            <p:spPr bwMode="auto">
              <a:xfrm>
                <a:off x="709" y="1819"/>
                <a:ext cx="0" cy="22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9" name="Line 1117"/>
              <p:cNvSpPr>
                <a:spLocks noChangeShapeType="1"/>
              </p:cNvSpPr>
              <p:nvPr/>
            </p:nvSpPr>
            <p:spPr bwMode="auto">
              <a:xfrm>
                <a:off x="683" y="1830"/>
                <a:ext cx="0" cy="1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10" name="Line 1118"/>
              <p:cNvSpPr>
                <a:spLocks noChangeShapeType="1"/>
              </p:cNvSpPr>
              <p:nvPr/>
            </p:nvSpPr>
            <p:spPr bwMode="auto">
              <a:xfrm>
                <a:off x="660" y="1836"/>
                <a:ext cx="0" cy="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11" name="Line 1119"/>
              <p:cNvSpPr>
                <a:spLocks noChangeShapeType="1"/>
              </p:cNvSpPr>
              <p:nvPr/>
            </p:nvSpPr>
            <p:spPr bwMode="auto">
              <a:xfrm>
                <a:off x="637" y="1840"/>
                <a:ext cx="0" cy="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10" name="Group 1120"/>
          <p:cNvGrpSpPr>
            <a:grpSpLocks/>
          </p:cNvGrpSpPr>
          <p:nvPr/>
        </p:nvGrpSpPr>
        <p:grpSpPr bwMode="auto">
          <a:xfrm>
            <a:off x="2657475" y="2293938"/>
            <a:ext cx="3651250" cy="636587"/>
            <a:chOff x="1674" y="1445"/>
            <a:chExt cx="2300" cy="401"/>
          </a:xfrm>
        </p:grpSpPr>
        <p:sp>
          <p:nvSpPr>
            <p:cNvPr id="137313" name="Line 1121"/>
            <p:cNvSpPr>
              <a:spLocks noChangeShapeType="1"/>
            </p:cNvSpPr>
            <p:nvPr/>
          </p:nvSpPr>
          <p:spPr bwMode="auto">
            <a:xfrm>
              <a:off x="1674" y="1445"/>
              <a:ext cx="0" cy="39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4" name="Line 1122"/>
            <p:cNvSpPr>
              <a:spLocks noChangeShapeType="1"/>
            </p:cNvSpPr>
            <p:nvPr/>
          </p:nvSpPr>
          <p:spPr bwMode="auto">
            <a:xfrm>
              <a:off x="1699" y="1459"/>
              <a:ext cx="0" cy="38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5" name="Line 1123"/>
            <p:cNvSpPr>
              <a:spLocks noChangeShapeType="1"/>
            </p:cNvSpPr>
            <p:nvPr/>
          </p:nvSpPr>
          <p:spPr bwMode="auto">
            <a:xfrm>
              <a:off x="1721" y="1475"/>
              <a:ext cx="0" cy="36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6" name="Line 1124"/>
            <p:cNvSpPr>
              <a:spLocks noChangeShapeType="1"/>
            </p:cNvSpPr>
            <p:nvPr/>
          </p:nvSpPr>
          <p:spPr bwMode="auto">
            <a:xfrm>
              <a:off x="1745" y="1492"/>
              <a:ext cx="0" cy="34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7" name="Line 1125"/>
            <p:cNvSpPr>
              <a:spLocks noChangeShapeType="1"/>
            </p:cNvSpPr>
            <p:nvPr/>
          </p:nvSpPr>
          <p:spPr bwMode="auto">
            <a:xfrm>
              <a:off x="1770" y="1505"/>
              <a:ext cx="0" cy="33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8" name="Line 1126"/>
            <p:cNvSpPr>
              <a:spLocks noChangeShapeType="1"/>
            </p:cNvSpPr>
            <p:nvPr/>
          </p:nvSpPr>
          <p:spPr bwMode="auto">
            <a:xfrm>
              <a:off x="1795" y="1516"/>
              <a:ext cx="0" cy="32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9" name="Line 1127"/>
            <p:cNvSpPr>
              <a:spLocks noChangeShapeType="1"/>
            </p:cNvSpPr>
            <p:nvPr/>
          </p:nvSpPr>
          <p:spPr bwMode="auto">
            <a:xfrm>
              <a:off x="1819" y="1526"/>
              <a:ext cx="0" cy="31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0" name="Line 1128"/>
            <p:cNvSpPr>
              <a:spLocks noChangeShapeType="1"/>
            </p:cNvSpPr>
            <p:nvPr/>
          </p:nvSpPr>
          <p:spPr bwMode="auto">
            <a:xfrm>
              <a:off x="1843" y="1538"/>
              <a:ext cx="0" cy="30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1" name="Line 1129"/>
            <p:cNvSpPr>
              <a:spLocks noChangeShapeType="1"/>
            </p:cNvSpPr>
            <p:nvPr/>
          </p:nvSpPr>
          <p:spPr bwMode="auto">
            <a:xfrm>
              <a:off x="1868" y="1548"/>
              <a:ext cx="0" cy="29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2" name="Line 1130"/>
            <p:cNvSpPr>
              <a:spLocks noChangeShapeType="1"/>
            </p:cNvSpPr>
            <p:nvPr/>
          </p:nvSpPr>
          <p:spPr bwMode="auto">
            <a:xfrm>
              <a:off x="1890" y="1557"/>
              <a:ext cx="0" cy="28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3" name="Line 1131"/>
            <p:cNvSpPr>
              <a:spLocks noChangeShapeType="1"/>
            </p:cNvSpPr>
            <p:nvPr/>
          </p:nvSpPr>
          <p:spPr bwMode="auto">
            <a:xfrm>
              <a:off x="1915" y="1570"/>
              <a:ext cx="0" cy="27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4" name="Line 1132"/>
            <p:cNvSpPr>
              <a:spLocks noChangeShapeType="1"/>
            </p:cNvSpPr>
            <p:nvPr/>
          </p:nvSpPr>
          <p:spPr bwMode="auto">
            <a:xfrm>
              <a:off x="1937" y="1578"/>
              <a:ext cx="0" cy="26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5" name="Line 1133"/>
            <p:cNvSpPr>
              <a:spLocks noChangeShapeType="1"/>
            </p:cNvSpPr>
            <p:nvPr/>
          </p:nvSpPr>
          <p:spPr bwMode="auto">
            <a:xfrm>
              <a:off x="1962" y="1584"/>
              <a:ext cx="0" cy="25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6" name="Line 1134"/>
            <p:cNvSpPr>
              <a:spLocks noChangeShapeType="1"/>
            </p:cNvSpPr>
            <p:nvPr/>
          </p:nvSpPr>
          <p:spPr bwMode="auto">
            <a:xfrm>
              <a:off x="1987" y="1591"/>
              <a:ext cx="0" cy="25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7" name="Line 1135"/>
            <p:cNvSpPr>
              <a:spLocks noChangeShapeType="1"/>
            </p:cNvSpPr>
            <p:nvPr/>
          </p:nvSpPr>
          <p:spPr bwMode="auto">
            <a:xfrm>
              <a:off x="2011" y="1600"/>
              <a:ext cx="0" cy="24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8" name="Line 1136"/>
            <p:cNvSpPr>
              <a:spLocks noChangeShapeType="1"/>
            </p:cNvSpPr>
            <p:nvPr/>
          </p:nvSpPr>
          <p:spPr bwMode="auto">
            <a:xfrm>
              <a:off x="2035" y="1611"/>
              <a:ext cx="0" cy="23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9" name="Line 1137"/>
            <p:cNvSpPr>
              <a:spLocks noChangeShapeType="1"/>
            </p:cNvSpPr>
            <p:nvPr/>
          </p:nvSpPr>
          <p:spPr bwMode="auto">
            <a:xfrm>
              <a:off x="2061" y="1613"/>
              <a:ext cx="0" cy="22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0" name="Line 1138"/>
            <p:cNvSpPr>
              <a:spLocks noChangeShapeType="1"/>
            </p:cNvSpPr>
            <p:nvPr/>
          </p:nvSpPr>
          <p:spPr bwMode="auto">
            <a:xfrm>
              <a:off x="2084" y="1622"/>
              <a:ext cx="0" cy="21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1" name="Line 1139"/>
            <p:cNvSpPr>
              <a:spLocks noChangeShapeType="1"/>
            </p:cNvSpPr>
            <p:nvPr/>
          </p:nvSpPr>
          <p:spPr bwMode="auto">
            <a:xfrm>
              <a:off x="2108" y="1627"/>
              <a:ext cx="0" cy="21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2" name="Line 1140"/>
            <p:cNvSpPr>
              <a:spLocks noChangeShapeType="1"/>
            </p:cNvSpPr>
            <p:nvPr/>
          </p:nvSpPr>
          <p:spPr bwMode="auto">
            <a:xfrm>
              <a:off x="2131" y="1631"/>
              <a:ext cx="0" cy="21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3" name="Line 1141"/>
            <p:cNvSpPr>
              <a:spLocks noChangeShapeType="1"/>
            </p:cNvSpPr>
            <p:nvPr/>
          </p:nvSpPr>
          <p:spPr bwMode="auto">
            <a:xfrm>
              <a:off x="2157" y="1639"/>
              <a:ext cx="0" cy="20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4" name="Line 1142"/>
            <p:cNvSpPr>
              <a:spLocks noChangeShapeType="1"/>
            </p:cNvSpPr>
            <p:nvPr/>
          </p:nvSpPr>
          <p:spPr bwMode="auto">
            <a:xfrm>
              <a:off x="2180" y="1644"/>
              <a:ext cx="0" cy="19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5" name="Line 1143"/>
            <p:cNvSpPr>
              <a:spLocks noChangeShapeType="1"/>
            </p:cNvSpPr>
            <p:nvPr/>
          </p:nvSpPr>
          <p:spPr bwMode="auto">
            <a:xfrm>
              <a:off x="2205" y="1646"/>
              <a:ext cx="0" cy="19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6" name="Line 1144"/>
            <p:cNvSpPr>
              <a:spLocks noChangeShapeType="1"/>
            </p:cNvSpPr>
            <p:nvPr/>
          </p:nvSpPr>
          <p:spPr bwMode="auto">
            <a:xfrm>
              <a:off x="2229" y="1654"/>
              <a:ext cx="0" cy="18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7" name="Line 1145"/>
            <p:cNvSpPr>
              <a:spLocks noChangeShapeType="1"/>
            </p:cNvSpPr>
            <p:nvPr/>
          </p:nvSpPr>
          <p:spPr bwMode="auto">
            <a:xfrm>
              <a:off x="2254" y="1659"/>
              <a:ext cx="0" cy="18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8" name="Line 1146"/>
            <p:cNvSpPr>
              <a:spLocks noChangeShapeType="1"/>
            </p:cNvSpPr>
            <p:nvPr/>
          </p:nvSpPr>
          <p:spPr bwMode="auto">
            <a:xfrm>
              <a:off x="2277" y="1664"/>
              <a:ext cx="0" cy="17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9" name="Line 1147"/>
            <p:cNvSpPr>
              <a:spLocks noChangeShapeType="1"/>
            </p:cNvSpPr>
            <p:nvPr/>
          </p:nvSpPr>
          <p:spPr bwMode="auto">
            <a:xfrm>
              <a:off x="2300" y="1667"/>
              <a:ext cx="0" cy="17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0" name="Line 1148"/>
            <p:cNvSpPr>
              <a:spLocks noChangeShapeType="1"/>
            </p:cNvSpPr>
            <p:nvPr/>
          </p:nvSpPr>
          <p:spPr bwMode="auto">
            <a:xfrm>
              <a:off x="2326" y="1671"/>
              <a:ext cx="0" cy="17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1" name="Line 1149"/>
            <p:cNvSpPr>
              <a:spLocks noChangeShapeType="1"/>
            </p:cNvSpPr>
            <p:nvPr/>
          </p:nvSpPr>
          <p:spPr bwMode="auto">
            <a:xfrm>
              <a:off x="2348" y="1674"/>
              <a:ext cx="0" cy="16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2" name="Line 1150"/>
            <p:cNvSpPr>
              <a:spLocks noChangeShapeType="1"/>
            </p:cNvSpPr>
            <p:nvPr/>
          </p:nvSpPr>
          <p:spPr bwMode="auto">
            <a:xfrm>
              <a:off x="2374" y="1679"/>
              <a:ext cx="0" cy="16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3" name="Line 1151"/>
            <p:cNvSpPr>
              <a:spLocks noChangeShapeType="1"/>
            </p:cNvSpPr>
            <p:nvPr/>
          </p:nvSpPr>
          <p:spPr bwMode="auto">
            <a:xfrm>
              <a:off x="2398" y="1679"/>
              <a:ext cx="0" cy="16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4" name="Line 1152"/>
            <p:cNvSpPr>
              <a:spLocks noChangeShapeType="1"/>
            </p:cNvSpPr>
            <p:nvPr/>
          </p:nvSpPr>
          <p:spPr bwMode="auto">
            <a:xfrm>
              <a:off x="2422" y="1685"/>
              <a:ext cx="0" cy="15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5" name="Line 1153"/>
            <p:cNvSpPr>
              <a:spLocks noChangeShapeType="1"/>
            </p:cNvSpPr>
            <p:nvPr/>
          </p:nvSpPr>
          <p:spPr bwMode="auto">
            <a:xfrm>
              <a:off x="2445" y="1686"/>
              <a:ext cx="0" cy="15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6" name="Line 1154"/>
            <p:cNvSpPr>
              <a:spLocks noChangeShapeType="1"/>
            </p:cNvSpPr>
            <p:nvPr/>
          </p:nvSpPr>
          <p:spPr bwMode="auto">
            <a:xfrm>
              <a:off x="2472" y="1692"/>
              <a:ext cx="0" cy="14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7" name="Line 1155"/>
            <p:cNvSpPr>
              <a:spLocks noChangeShapeType="1"/>
            </p:cNvSpPr>
            <p:nvPr/>
          </p:nvSpPr>
          <p:spPr bwMode="auto">
            <a:xfrm>
              <a:off x="2496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8" name="Line 1156"/>
            <p:cNvSpPr>
              <a:spLocks noChangeShapeType="1"/>
            </p:cNvSpPr>
            <p:nvPr/>
          </p:nvSpPr>
          <p:spPr bwMode="auto">
            <a:xfrm>
              <a:off x="2518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9" name="Line 1157"/>
            <p:cNvSpPr>
              <a:spLocks noChangeShapeType="1"/>
            </p:cNvSpPr>
            <p:nvPr/>
          </p:nvSpPr>
          <p:spPr bwMode="auto">
            <a:xfrm>
              <a:off x="2542" y="1698"/>
              <a:ext cx="0" cy="14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0" name="Line 1158"/>
            <p:cNvSpPr>
              <a:spLocks noChangeShapeType="1"/>
            </p:cNvSpPr>
            <p:nvPr/>
          </p:nvSpPr>
          <p:spPr bwMode="auto">
            <a:xfrm>
              <a:off x="2568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1" name="Line 1159"/>
            <p:cNvSpPr>
              <a:spLocks noChangeShapeType="1"/>
            </p:cNvSpPr>
            <p:nvPr/>
          </p:nvSpPr>
          <p:spPr bwMode="auto">
            <a:xfrm>
              <a:off x="2591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2" name="Line 1160"/>
            <p:cNvSpPr>
              <a:spLocks noChangeShapeType="1"/>
            </p:cNvSpPr>
            <p:nvPr/>
          </p:nvSpPr>
          <p:spPr bwMode="auto">
            <a:xfrm>
              <a:off x="2614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3" name="Line 1161"/>
            <p:cNvSpPr>
              <a:spLocks noChangeShapeType="1"/>
            </p:cNvSpPr>
            <p:nvPr/>
          </p:nvSpPr>
          <p:spPr bwMode="auto">
            <a:xfrm>
              <a:off x="2642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4" name="Line 1162"/>
            <p:cNvSpPr>
              <a:spLocks noChangeShapeType="1"/>
            </p:cNvSpPr>
            <p:nvPr/>
          </p:nvSpPr>
          <p:spPr bwMode="auto">
            <a:xfrm>
              <a:off x="2665" y="1704"/>
              <a:ext cx="0" cy="13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5" name="Line 1163"/>
            <p:cNvSpPr>
              <a:spLocks noChangeShapeType="1"/>
            </p:cNvSpPr>
            <p:nvPr/>
          </p:nvSpPr>
          <p:spPr bwMode="auto">
            <a:xfrm>
              <a:off x="2687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6" name="Line 1164"/>
            <p:cNvSpPr>
              <a:spLocks noChangeShapeType="1"/>
            </p:cNvSpPr>
            <p:nvPr/>
          </p:nvSpPr>
          <p:spPr bwMode="auto">
            <a:xfrm>
              <a:off x="2711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7" name="Line 1165"/>
            <p:cNvSpPr>
              <a:spLocks noChangeShapeType="1"/>
            </p:cNvSpPr>
            <p:nvPr/>
          </p:nvSpPr>
          <p:spPr bwMode="auto">
            <a:xfrm>
              <a:off x="2737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8" name="Line 1166"/>
            <p:cNvSpPr>
              <a:spLocks noChangeShapeType="1"/>
            </p:cNvSpPr>
            <p:nvPr/>
          </p:nvSpPr>
          <p:spPr bwMode="auto">
            <a:xfrm>
              <a:off x="2761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9" name="Line 1167"/>
            <p:cNvSpPr>
              <a:spLocks noChangeShapeType="1"/>
            </p:cNvSpPr>
            <p:nvPr/>
          </p:nvSpPr>
          <p:spPr bwMode="auto">
            <a:xfrm>
              <a:off x="2783" y="1711"/>
              <a:ext cx="0" cy="13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0" name="Line 1168"/>
            <p:cNvSpPr>
              <a:spLocks noChangeShapeType="1"/>
            </p:cNvSpPr>
            <p:nvPr/>
          </p:nvSpPr>
          <p:spPr bwMode="auto">
            <a:xfrm>
              <a:off x="2809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1" name="Line 1169"/>
            <p:cNvSpPr>
              <a:spLocks noChangeShapeType="1"/>
            </p:cNvSpPr>
            <p:nvPr/>
          </p:nvSpPr>
          <p:spPr bwMode="auto">
            <a:xfrm>
              <a:off x="2834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2" name="Line 1170"/>
            <p:cNvSpPr>
              <a:spLocks noChangeShapeType="1"/>
            </p:cNvSpPr>
            <p:nvPr/>
          </p:nvSpPr>
          <p:spPr bwMode="auto">
            <a:xfrm>
              <a:off x="2858" y="1709"/>
              <a:ext cx="0" cy="13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3" name="Line 1171"/>
            <p:cNvSpPr>
              <a:spLocks noChangeShapeType="1"/>
            </p:cNvSpPr>
            <p:nvPr/>
          </p:nvSpPr>
          <p:spPr bwMode="auto">
            <a:xfrm>
              <a:off x="2884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4" name="Line 1172"/>
            <p:cNvSpPr>
              <a:spLocks noChangeShapeType="1"/>
            </p:cNvSpPr>
            <p:nvPr/>
          </p:nvSpPr>
          <p:spPr bwMode="auto">
            <a:xfrm>
              <a:off x="2905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5" name="Line 1173"/>
            <p:cNvSpPr>
              <a:spLocks noChangeShapeType="1"/>
            </p:cNvSpPr>
            <p:nvPr/>
          </p:nvSpPr>
          <p:spPr bwMode="auto">
            <a:xfrm>
              <a:off x="2931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6" name="Line 1174"/>
            <p:cNvSpPr>
              <a:spLocks noChangeShapeType="1"/>
            </p:cNvSpPr>
            <p:nvPr/>
          </p:nvSpPr>
          <p:spPr bwMode="auto">
            <a:xfrm>
              <a:off x="3951" y="1453"/>
              <a:ext cx="0" cy="38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7" name="Line 1175"/>
            <p:cNvSpPr>
              <a:spLocks noChangeShapeType="1"/>
            </p:cNvSpPr>
            <p:nvPr/>
          </p:nvSpPr>
          <p:spPr bwMode="auto">
            <a:xfrm>
              <a:off x="3925" y="1473"/>
              <a:ext cx="0" cy="36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8" name="Line 1176"/>
            <p:cNvSpPr>
              <a:spLocks noChangeShapeType="1"/>
            </p:cNvSpPr>
            <p:nvPr/>
          </p:nvSpPr>
          <p:spPr bwMode="auto">
            <a:xfrm>
              <a:off x="3901" y="1486"/>
              <a:ext cx="0" cy="35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9" name="Line 1177"/>
            <p:cNvSpPr>
              <a:spLocks noChangeShapeType="1"/>
            </p:cNvSpPr>
            <p:nvPr/>
          </p:nvSpPr>
          <p:spPr bwMode="auto">
            <a:xfrm>
              <a:off x="3876" y="1502"/>
              <a:ext cx="0" cy="33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0" name="Line 1178"/>
            <p:cNvSpPr>
              <a:spLocks noChangeShapeType="1"/>
            </p:cNvSpPr>
            <p:nvPr/>
          </p:nvSpPr>
          <p:spPr bwMode="auto">
            <a:xfrm>
              <a:off x="3854" y="1513"/>
              <a:ext cx="0" cy="32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1" name="Line 1179"/>
            <p:cNvSpPr>
              <a:spLocks noChangeShapeType="1"/>
            </p:cNvSpPr>
            <p:nvPr/>
          </p:nvSpPr>
          <p:spPr bwMode="auto">
            <a:xfrm>
              <a:off x="3828" y="1525"/>
              <a:ext cx="0" cy="31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2" name="Line 1180"/>
            <p:cNvSpPr>
              <a:spLocks noChangeShapeType="1"/>
            </p:cNvSpPr>
            <p:nvPr/>
          </p:nvSpPr>
          <p:spPr bwMode="auto">
            <a:xfrm>
              <a:off x="3805" y="1537"/>
              <a:ext cx="0" cy="30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3" name="Line 1181"/>
            <p:cNvSpPr>
              <a:spLocks noChangeShapeType="1"/>
            </p:cNvSpPr>
            <p:nvPr/>
          </p:nvSpPr>
          <p:spPr bwMode="auto">
            <a:xfrm>
              <a:off x="3780" y="1547"/>
              <a:ext cx="0" cy="29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4" name="Line 1182"/>
            <p:cNvSpPr>
              <a:spLocks noChangeShapeType="1"/>
            </p:cNvSpPr>
            <p:nvPr/>
          </p:nvSpPr>
          <p:spPr bwMode="auto">
            <a:xfrm>
              <a:off x="3756" y="1557"/>
              <a:ext cx="0" cy="28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5" name="Line 1183"/>
            <p:cNvSpPr>
              <a:spLocks noChangeShapeType="1"/>
            </p:cNvSpPr>
            <p:nvPr/>
          </p:nvSpPr>
          <p:spPr bwMode="auto">
            <a:xfrm>
              <a:off x="3731" y="1565"/>
              <a:ext cx="0" cy="27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6" name="Line 1184"/>
            <p:cNvSpPr>
              <a:spLocks noChangeShapeType="1"/>
            </p:cNvSpPr>
            <p:nvPr/>
          </p:nvSpPr>
          <p:spPr bwMode="auto">
            <a:xfrm>
              <a:off x="3707" y="1573"/>
              <a:ext cx="0" cy="26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7" name="Line 1185"/>
            <p:cNvSpPr>
              <a:spLocks noChangeShapeType="1"/>
            </p:cNvSpPr>
            <p:nvPr/>
          </p:nvSpPr>
          <p:spPr bwMode="auto">
            <a:xfrm>
              <a:off x="3684" y="1581"/>
              <a:ext cx="0" cy="26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8" name="Line 1186"/>
            <p:cNvSpPr>
              <a:spLocks noChangeShapeType="1"/>
            </p:cNvSpPr>
            <p:nvPr/>
          </p:nvSpPr>
          <p:spPr bwMode="auto">
            <a:xfrm>
              <a:off x="3662" y="1591"/>
              <a:ext cx="0" cy="25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9" name="Line 1187"/>
            <p:cNvSpPr>
              <a:spLocks noChangeShapeType="1"/>
            </p:cNvSpPr>
            <p:nvPr/>
          </p:nvSpPr>
          <p:spPr bwMode="auto">
            <a:xfrm>
              <a:off x="3637" y="1600"/>
              <a:ext cx="0" cy="24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0" name="Line 1188"/>
            <p:cNvSpPr>
              <a:spLocks noChangeShapeType="1"/>
            </p:cNvSpPr>
            <p:nvPr/>
          </p:nvSpPr>
          <p:spPr bwMode="auto">
            <a:xfrm>
              <a:off x="3612" y="1606"/>
              <a:ext cx="0" cy="23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1" name="Line 1189"/>
            <p:cNvSpPr>
              <a:spLocks noChangeShapeType="1"/>
            </p:cNvSpPr>
            <p:nvPr/>
          </p:nvSpPr>
          <p:spPr bwMode="auto">
            <a:xfrm>
              <a:off x="3589" y="1611"/>
              <a:ext cx="0" cy="23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2" name="Line 1190"/>
            <p:cNvSpPr>
              <a:spLocks noChangeShapeType="1"/>
            </p:cNvSpPr>
            <p:nvPr/>
          </p:nvSpPr>
          <p:spPr bwMode="auto">
            <a:xfrm>
              <a:off x="3564" y="1619"/>
              <a:ext cx="0" cy="22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3" name="Line 1191"/>
            <p:cNvSpPr>
              <a:spLocks noChangeShapeType="1"/>
            </p:cNvSpPr>
            <p:nvPr/>
          </p:nvSpPr>
          <p:spPr bwMode="auto">
            <a:xfrm>
              <a:off x="3539" y="1627"/>
              <a:ext cx="0" cy="21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4" name="Line 1192"/>
            <p:cNvSpPr>
              <a:spLocks noChangeShapeType="1"/>
            </p:cNvSpPr>
            <p:nvPr/>
          </p:nvSpPr>
          <p:spPr bwMode="auto">
            <a:xfrm>
              <a:off x="3514" y="1631"/>
              <a:ext cx="0" cy="21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5" name="Line 1193"/>
            <p:cNvSpPr>
              <a:spLocks noChangeShapeType="1"/>
            </p:cNvSpPr>
            <p:nvPr/>
          </p:nvSpPr>
          <p:spPr bwMode="auto">
            <a:xfrm>
              <a:off x="3491" y="1636"/>
              <a:ext cx="0" cy="20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6" name="Line 1194"/>
            <p:cNvSpPr>
              <a:spLocks noChangeShapeType="1"/>
            </p:cNvSpPr>
            <p:nvPr/>
          </p:nvSpPr>
          <p:spPr bwMode="auto">
            <a:xfrm>
              <a:off x="3468" y="1641"/>
              <a:ext cx="0" cy="20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7" name="Line 1195"/>
            <p:cNvSpPr>
              <a:spLocks noChangeShapeType="1"/>
            </p:cNvSpPr>
            <p:nvPr/>
          </p:nvSpPr>
          <p:spPr bwMode="auto">
            <a:xfrm>
              <a:off x="3443" y="1646"/>
              <a:ext cx="0" cy="19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8" name="Line 1196"/>
            <p:cNvSpPr>
              <a:spLocks noChangeShapeType="1"/>
            </p:cNvSpPr>
            <p:nvPr/>
          </p:nvSpPr>
          <p:spPr bwMode="auto">
            <a:xfrm>
              <a:off x="3418" y="1652"/>
              <a:ext cx="0" cy="18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9" name="Line 1197"/>
            <p:cNvSpPr>
              <a:spLocks noChangeShapeType="1"/>
            </p:cNvSpPr>
            <p:nvPr/>
          </p:nvSpPr>
          <p:spPr bwMode="auto">
            <a:xfrm>
              <a:off x="3395" y="1654"/>
              <a:ext cx="0" cy="18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0" name="Line 1198"/>
            <p:cNvSpPr>
              <a:spLocks noChangeShapeType="1"/>
            </p:cNvSpPr>
            <p:nvPr/>
          </p:nvSpPr>
          <p:spPr bwMode="auto">
            <a:xfrm>
              <a:off x="3369" y="1659"/>
              <a:ext cx="0" cy="18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1" name="Line 1199"/>
            <p:cNvSpPr>
              <a:spLocks noChangeShapeType="1"/>
            </p:cNvSpPr>
            <p:nvPr/>
          </p:nvSpPr>
          <p:spPr bwMode="auto">
            <a:xfrm>
              <a:off x="3345" y="1664"/>
              <a:ext cx="0" cy="17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2" name="Line 1200"/>
            <p:cNvSpPr>
              <a:spLocks noChangeShapeType="1"/>
            </p:cNvSpPr>
            <p:nvPr/>
          </p:nvSpPr>
          <p:spPr bwMode="auto">
            <a:xfrm>
              <a:off x="3321" y="1670"/>
              <a:ext cx="0" cy="17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3" name="Line 1201"/>
            <p:cNvSpPr>
              <a:spLocks noChangeShapeType="1"/>
            </p:cNvSpPr>
            <p:nvPr/>
          </p:nvSpPr>
          <p:spPr bwMode="auto">
            <a:xfrm>
              <a:off x="3299" y="1671"/>
              <a:ext cx="0" cy="17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4" name="Line 1202"/>
            <p:cNvSpPr>
              <a:spLocks noChangeShapeType="1"/>
            </p:cNvSpPr>
            <p:nvPr/>
          </p:nvSpPr>
          <p:spPr bwMode="auto">
            <a:xfrm>
              <a:off x="3272" y="1674"/>
              <a:ext cx="0" cy="16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5" name="Line 1203"/>
            <p:cNvSpPr>
              <a:spLocks noChangeShapeType="1"/>
            </p:cNvSpPr>
            <p:nvPr/>
          </p:nvSpPr>
          <p:spPr bwMode="auto">
            <a:xfrm>
              <a:off x="3249" y="1679"/>
              <a:ext cx="0" cy="16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6" name="Line 1204"/>
            <p:cNvSpPr>
              <a:spLocks noChangeShapeType="1"/>
            </p:cNvSpPr>
            <p:nvPr/>
          </p:nvSpPr>
          <p:spPr bwMode="auto">
            <a:xfrm>
              <a:off x="3226" y="1685"/>
              <a:ext cx="0" cy="15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7" name="Line 1205"/>
            <p:cNvSpPr>
              <a:spLocks noChangeShapeType="1"/>
            </p:cNvSpPr>
            <p:nvPr/>
          </p:nvSpPr>
          <p:spPr bwMode="auto">
            <a:xfrm>
              <a:off x="3201" y="1685"/>
              <a:ext cx="0" cy="15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8" name="Line 1206"/>
            <p:cNvSpPr>
              <a:spLocks noChangeShapeType="1"/>
            </p:cNvSpPr>
            <p:nvPr/>
          </p:nvSpPr>
          <p:spPr bwMode="auto">
            <a:xfrm>
              <a:off x="3177" y="1686"/>
              <a:ext cx="0" cy="15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9" name="Line 1207"/>
            <p:cNvSpPr>
              <a:spLocks noChangeShapeType="1"/>
            </p:cNvSpPr>
            <p:nvPr/>
          </p:nvSpPr>
          <p:spPr bwMode="auto">
            <a:xfrm>
              <a:off x="3152" y="1692"/>
              <a:ext cx="0" cy="14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0" name="Line 1208"/>
            <p:cNvSpPr>
              <a:spLocks noChangeShapeType="1"/>
            </p:cNvSpPr>
            <p:nvPr/>
          </p:nvSpPr>
          <p:spPr bwMode="auto">
            <a:xfrm>
              <a:off x="3129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1" name="Line 1209"/>
            <p:cNvSpPr>
              <a:spLocks noChangeShapeType="1"/>
            </p:cNvSpPr>
            <p:nvPr/>
          </p:nvSpPr>
          <p:spPr bwMode="auto">
            <a:xfrm>
              <a:off x="3103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2" name="Line 1210"/>
            <p:cNvSpPr>
              <a:spLocks noChangeShapeType="1"/>
            </p:cNvSpPr>
            <p:nvPr/>
          </p:nvSpPr>
          <p:spPr bwMode="auto">
            <a:xfrm>
              <a:off x="3080" y="1698"/>
              <a:ext cx="0" cy="14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3" name="Line 1211"/>
            <p:cNvSpPr>
              <a:spLocks noChangeShapeType="1"/>
            </p:cNvSpPr>
            <p:nvPr/>
          </p:nvSpPr>
          <p:spPr bwMode="auto">
            <a:xfrm>
              <a:off x="3056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4" name="Line 1212"/>
            <p:cNvSpPr>
              <a:spLocks noChangeShapeType="1"/>
            </p:cNvSpPr>
            <p:nvPr/>
          </p:nvSpPr>
          <p:spPr bwMode="auto">
            <a:xfrm>
              <a:off x="3031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5" name="Line 1213"/>
            <p:cNvSpPr>
              <a:spLocks noChangeShapeType="1"/>
            </p:cNvSpPr>
            <p:nvPr/>
          </p:nvSpPr>
          <p:spPr bwMode="auto">
            <a:xfrm>
              <a:off x="3007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6" name="Line 1214"/>
            <p:cNvSpPr>
              <a:spLocks noChangeShapeType="1"/>
            </p:cNvSpPr>
            <p:nvPr/>
          </p:nvSpPr>
          <p:spPr bwMode="auto">
            <a:xfrm>
              <a:off x="2984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7" name="Line 1215"/>
            <p:cNvSpPr>
              <a:spLocks noChangeShapeType="1"/>
            </p:cNvSpPr>
            <p:nvPr/>
          </p:nvSpPr>
          <p:spPr bwMode="auto">
            <a:xfrm>
              <a:off x="2960" y="1704"/>
              <a:ext cx="0" cy="13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8" name="Line 1216"/>
            <p:cNvSpPr>
              <a:spLocks noChangeShapeType="1"/>
            </p:cNvSpPr>
            <p:nvPr/>
          </p:nvSpPr>
          <p:spPr bwMode="auto">
            <a:xfrm>
              <a:off x="3974" y="1445"/>
              <a:ext cx="0" cy="39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11" name="Group 1217"/>
          <p:cNvGrpSpPr>
            <a:grpSpLocks/>
          </p:cNvGrpSpPr>
          <p:nvPr/>
        </p:nvGrpSpPr>
        <p:grpSpPr bwMode="auto">
          <a:xfrm>
            <a:off x="1785939" y="2209798"/>
            <a:ext cx="5429251" cy="504825"/>
            <a:chOff x="1125" y="1392"/>
            <a:chExt cx="3420" cy="318"/>
          </a:xfrm>
        </p:grpSpPr>
        <p:sp>
          <p:nvSpPr>
            <p:cNvPr id="137411" name="Freeform 1219"/>
            <p:cNvSpPr>
              <a:spLocks/>
            </p:cNvSpPr>
            <p:nvPr/>
          </p:nvSpPr>
          <p:spPr bwMode="auto">
            <a:xfrm>
              <a:off x="1125" y="1396"/>
              <a:ext cx="497" cy="314"/>
            </a:xfrm>
            <a:custGeom>
              <a:avLst/>
              <a:gdLst/>
              <a:ahLst/>
              <a:cxnLst>
                <a:cxn ang="0">
                  <a:pos x="0" y="320"/>
                </a:cxn>
                <a:cxn ang="0">
                  <a:pos x="17" y="322"/>
                </a:cxn>
                <a:cxn ang="0">
                  <a:pos x="35" y="325"/>
                </a:cxn>
                <a:cxn ang="0">
                  <a:pos x="49" y="325"/>
                </a:cxn>
                <a:cxn ang="0">
                  <a:pos x="77" y="327"/>
                </a:cxn>
                <a:cxn ang="0">
                  <a:pos x="97" y="327"/>
                </a:cxn>
                <a:cxn ang="0">
                  <a:pos x="119" y="327"/>
                </a:cxn>
                <a:cxn ang="0">
                  <a:pos x="143" y="327"/>
                </a:cxn>
                <a:cxn ang="0">
                  <a:pos x="164" y="327"/>
                </a:cxn>
                <a:cxn ang="0">
                  <a:pos x="181" y="325"/>
                </a:cxn>
                <a:cxn ang="0">
                  <a:pos x="195" y="325"/>
                </a:cxn>
                <a:cxn ang="0">
                  <a:pos x="211" y="325"/>
                </a:cxn>
                <a:cxn ang="0">
                  <a:pos x="226" y="322"/>
                </a:cxn>
                <a:cxn ang="0">
                  <a:pos x="241" y="320"/>
                </a:cxn>
                <a:cxn ang="0">
                  <a:pos x="261" y="317"/>
                </a:cxn>
                <a:cxn ang="0">
                  <a:pos x="280" y="312"/>
                </a:cxn>
                <a:cxn ang="0">
                  <a:pos x="308" y="307"/>
                </a:cxn>
                <a:cxn ang="0">
                  <a:pos x="333" y="302"/>
                </a:cxn>
                <a:cxn ang="0">
                  <a:pos x="359" y="295"/>
                </a:cxn>
                <a:cxn ang="0">
                  <a:pos x="382" y="287"/>
                </a:cxn>
                <a:cxn ang="0">
                  <a:pos x="405" y="280"/>
                </a:cxn>
                <a:cxn ang="0">
                  <a:pos x="427" y="272"/>
                </a:cxn>
                <a:cxn ang="0">
                  <a:pos x="452" y="262"/>
                </a:cxn>
                <a:cxn ang="0">
                  <a:pos x="474" y="252"/>
                </a:cxn>
                <a:cxn ang="0">
                  <a:pos x="495" y="242"/>
                </a:cxn>
                <a:cxn ang="0">
                  <a:pos x="515" y="235"/>
                </a:cxn>
                <a:cxn ang="0">
                  <a:pos x="535" y="222"/>
                </a:cxn>
                <a:cxn ang="0">
                  <a:pos x="555" y="212"/>
                </a:cxn>
                <a:cxn ang="0">
                  <a:pos x="568" y="205"/>
                </a:cxn>
                <a:cxn ang="0">
                  <a:pos x="584" y="195"/>
                </a:cxn>
                <a:cxn ang="0">
                  <a:pos x="603" y="180"/>
                </a:cxn>
                <a:cxn ang="0">
                  <a:pos x="623" y="167"/>
                </a:cxn>
                <a:cxn ang="0">
                  <a:pos x="643" y="152"/>
                </a:cxn>
                <a:cxn ang="0">
                  <a:pos x="656" y="142"/>
                </a:cxn>
                <a:cxn ang="0">
                  <a:pos x="674" y="125"/>
                </a:cxn>
                <a:cxn ang="0">
                  <a:pos x="695" y="107"/>
                </a:cxn>
                <a:cxn ang="0">
                  <a:pos x="721" y="85"/>
                </a:cxn>
                <a:cxn ang="0">
                  <a:pos x="734" y="67"/>
                </a:cxn>
                <a:cxn ang="0">
                  <a:pos x="757" y="45"/>
                </a:cxn>
                <a:cxn ang="0">
                  <a:pos x="766" y="32"/>
                </a:cxn>
                <a:cxn ang="0">
                  <a:pos x="776" y="20"/>
                </a:cxn>
                <a:cxn ang="0">
                  <a:pos x="785" y="10"/>
                </a:cxn>
                <a:cxn ang="0">
                  <a:pos x="792" y="0"/>
                </a:cxn>
              </a:cxnLst>
              <a:rect l="0" t="0" r="r" b="b"/>
              <a:pathLst>
                <a:path w="793" h="328">
                  <a:moveTo>
                    <a:pt x="0" y="320"/>
                  </a:moveTo>
                  <a:lnTo>
                    <a:pt x="17" y="322"/>
                  </a:lnTo>
                  <a:lnTo>
                    <a:pt x="35" y="325"/>
                  </a:lnTo>
                  <a:lnTo>
                    <a:pt x="49" y="325"/>
                  </a:lnTo>
                  <a:lnTo>
                    <a:pt x="77" y="327"/>
                  </a:lnTo>
                  <a:lnTo>
                    <a:pt x="97" y="327"/>
                  </a:lnTo>
                  <a:lnTo>
                    <a:pt x="119" y="327"/>
                  </a:lnTo>
                  <a:lnTo>
                    <a:pt x="143" y="327"/>
                  </a:lnTo>
                  <a:lnTo>
                    <a:pt x="164" y="327"/>
                  </a:lnTo>
                  <a:lnTo>
                    <a:pt x="181" y="325"/>
                  </a:lnTo>
                  <a:lnTo>
                    <a:pt x="195" y="325"/>
                  </a:lnTo>
                  <a:lnTo>
                    <a:pt x="211" y="325"/>
                  </a:lnTo>
                  <a:lnTo>
                    <a:pt x="226" y="322"/>
                  </a:lnTo>
                  <a:lnTo>
                    <a:pt x="241" y="320"/>
                  </a:lnTo>
                  <a:lnTo>
                    <a:pt x="261" y="317"/>
                  </a:lnTo>
                  <a:lnTo>
                    <a:pt x="280" y="312"/>
                  </a:lnTo>
                  <a:lnTo>
                    <a:pt x="308" y="307"/>
                  </a:lnTo>
                  <a:lnTo>
                    <a:pt x="333" y="302"/>
                  </a:lnTo>
                  <a:lnTo>
                    <a:pt x="359" y="295"/>
                  </a:lnTo>
                  <a:lnTo>
                    <a:pt x="382" y="287"/>
                  </a:lnTo>
                  <a:lnTo>
                    <a:pt x="405" y="280"/>
                  </a:lnTo>
                  <a:lnTo>
                    <a:pt x="427" y="272"/>
                  </a:lnTo>
                  <a:lnTo>
                    <a:pt x="452" y="262"/>
                  </a:lnTo>
                  <a:lnTo>
                    <a:pt x="474" y="252"/>
                  </a:lnTo>
                  <a:lnTo>
                    <a:pt x="495" y="242"/>
                  </a:lnTo>
                  <a:lnTo>
                    <a:pt x="515" y="235"/>
                  </a:lnTo>
                  <a:lnTo>
                    <a:pt x="535" y="222"/>
                  </a:lnTo>
                  <a:lnTo>
                    <a:pt x="555" y="212"/>
                  </a:lnTo>
                  <a:lnTo>
                    <a:pt x="568" y="205"/>
                  </a:lnTo>
                  <a:lnTo>
                    <a:pt x="584" y="195"/>
                  </a:lnTo>
                  <a:lnTo>
                    <a:pt x="603" y="180"/>
                  </a:lnTo>
                  <a:lnTo>
                    <a:pt x="623" y="167"/>
                  </a:lnTo>
                  <a:lnTo>
                    <a:pt x="643" y="152"/>
                  </a:lnTo>
                  <a:lnTo>
                    <a:pt x="656" y="142"/>
                  </a:lnTo>
                  <a:lnTo>
                    <a:pt x="674" y="125"/>
                  </a:lnTo>
                  <a:lnTo>
                    <a:pt x="695" y="107"/>
                  </a:lnTo>
                  <a:lnTo>
                    <a:pt x="721" y="85"/>
                  </a:lnTo>
                  <a:lnTo>
                    <a:pt x="734" y="67"/>
                  </a:lnTo>
                  <a:lnTo>
                    <a:pt x="757" y="45"/>
                  </a:lnTo>
                  <a:lnTo>
                    <a:pt x="766" y="32"/>
                  </a:lnTo>
                  <a:lnTo>
                    <a:pt x="776" y="20"/>
                  </a:lnTo>
                  <a:lnTo>
                    <a:pt x="785" y="10"/>
                  </a:lnTo>
                  <a:lnTo>
                    <a:pt x="792" y="0"/>
                  </a:lnTo>
                </a:path>
              </a:pathLst>
            </a:custGeom>
            <a:noFill/>
            <a:ln w="12699" cap="rnd" cmpd="sng">
              <a:solidFill>
                <a:srgbClr val="40404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13" name="Freeform 1221"/>
            <p:cNvSpPr>
              <a:spLocks/>
            </p:cNvSpPr>
            <p:nvPr/>
          </p:nvSpPr>
          <p:spPr bwMode="auto">
            <a:xfrm>
              <a:off x="1621" y="1396"/>
              <a:ext cx="2393" cy="303"/>
            </a:xfrm>
            <a:custGeom>
              <a:avLst/>
              <a:gdLst/>
              <a:ahLst/>
              <a:cxnLst>
                <a:cxn ang="0">
                  <a:pos x="17" y="15"/>
                </a:cxn>
                <a:cxn ang="0">
                  <a:pos x="66" y="50"/>
                </a:cxn>
                <a:cxn ang="0">
                  <a:pos x="119" y="82"/>
                </a:cxn>
                <a:cxn ang="0">
                  <a:pos x="173" y="110"/>
                </a:cxn>
                <a:cxn ang="0">
                  <a:pos x="232" y="137"/>
                </a:cxn>
                <a:cxn ang="0">
                  <a:pos x="296" y="165"/>
                </a:cxn>
                <a:cxn ang="0">
                  <a:pos x="358" y="185"/>
                </a:cxn>
                <a:cxn ang="0">
                  <a:pos x="431" y="207"/>
                </a:cxn>
                <a:cxn ang="0">
                  <a:pos x="516" y="230"/>
                </a:cxn>
                <a:cxn ang="0">
                  <a:pos x="589" y="245"/>
                </a:cxn>
                <a:cxn ang="0">
                  <a:pos x="652" y="255"/>
                </a:cxn>
                <a:cxn ang="0">
                  <a:pos x="705" y="267"/>
                </a:cxn>
                <a:cxn ang="0">
                  <a:pos x="772" y="275"/>
                </a:cxn>
                <a:cxn ang="0">
                  <a:pos x="842" y="282"/>
                </a:cxn>
                <a:cxn ang="0">
                  <a:pos x="904" y="290"/>
                </a:cxn>
                <a:cxn ang="0">
                  <a:pos x="960" y="295"/>
                </a:cxn>
                <a:cxn ang="0">
                  <a:pos x="1028" y="297"/>
                </a:cxn>
                <a:cxn ang="0">
                  <a:pos x="1095" y="300"/>
                </a:cxn>
                <a:cxn ang="0">
                  <a:pos x="1155" y="302"/>
                </a:cxn>
                <a:cxn ang="0">
                  <a:pos x="1214" y="302"/>
                </a:cxn>
                <a:cxn ang="0">
                  <a:pos x="1271" y="302"/>
                </a:cxn>
                <a:cxn ang="0">
                  <a:pos x="1323" y="300"/>
                </a:cxn>
                <a:cxn ang="0">
                  <a:pos x="1364" y="297"/>
                </a:cxn>
                <a:cxn ang="0">
                  <a:pos x="1410" y="297"/>
                </a:cxn>
                <a:cxn ang="0">
                  <a:pos x="1434" y="295"/>
                </a:cxn>
                <a:cxn ang="0">
                  <a:pos x="1473" y="292"/>
                </a:cxn>
                <a:cxn ang="0">
                  <a:pos x="1525" y="287"/>
                </a:cxn>
                <a:cxn ang="0">
                  <a:pos x="1575" y="282"/>
                </a:cxn>
                <a:cxn ang="0">
                  <a:pos x="1624" y="275"/>
                </a:cxn>
                <a:cxn ang="0">
                  <a:pos x="1660" y="270"/>
                </a:cxn>
                <a:cxn ang="0">
                  <a:pos x="1706" y="265"/>
                </a:cxn>
                <a:cxn ang="0">
                  <a:pos x="1751" y="255"/>
                </a:cxn>
                <a:cxn ang="0">
                  <a:pos x="1788" y="250"/>
                </a:cxn>
                <a:cxn ang="0">
                  <a:pos x="1812" y="245"/>
                </a:cxn>
                <a:cxn ang="0">
                  <a:pos x="1849" y="237"/>
                </a:cxn>
                <a:cxn ang="0">
                  <a:pos x="1881" y="230"/>
                </a:cxn>
                <a:cxn ang="0">
                  <a:pos x="1914" y="222"/>
                </a:cxn>
                <a:cxn ang="0">
                  <a:pos x="1947" y="212"/>
                </a:cxn>
                <a:cxn ang="0">
                  <a:pos x="1980" y="202"/>
                </a:cxn>
                <a:cxn ang="0">
                  <a:pos x="2013" y="192"/>
                </a:cxn>
                <a:cxn ang="0">
                  <a:pos x="2045" y="185"/>
                </a:cxn>
                <a:cxn ang="0">
                  <a:pos x="2071" y="175"/>
                </a:cxn>
                <a:cxn ang="0">
                  <a:pos x="2106" y="162"/>
                </a:cxn>
                <a:cxn ang="0">
                  <a:pos x="2133" y="150"/>
                </a:cxn>
                <a:cxn ang="0">
                  <a:pos x="2163" y="137"/>
                </a:cxn>
                <a:cxn ang="0">
                  <a:pos x="2194" y="125"/>
                </a:cxn>
                <a:cxn ang="0">
                  <a:pos x="2217" y="115"/>
                </a:cxn>
                <a:cxn ang="0">
                  <a:pos x="2242" y="102"/>
                </a:cxn>
                <a:cxn ang="0">
                  <a:pos x="2266" y="90"/>
                </a:cxn>
                <a:cxn ang="0">
                  <a:pos x="2287" y="77"/>
                </a:cxn>
                <a:cxn ang="0">
                  <a:pos x="2309" y="62"/>
                </a:cxn>
                <a:cxn ang="0">
                  <a:pos x="2326" y="52"/>
                </a:cxn>
                <a:cxn ang="0">
                  <a:pos x="2348" y="35"/>
                </a:cxn>
                <a:cxn ang="0">
                  <a:pos x="2366" y="22"/>
                </a:cxn>
                <a:cxn ang="0">
                  <a:pos x="2383" y="7"/>
                </a:cxn>
              </a:cxnLst>
              <a:rect l="0" t="0" r="r" b="b"/>
              <a:pathLst>
                <a:path w="2393" h="303">
                  <a:moveTo>
                    <a:pt x="0" y="0"/>
                  </a:moveTo>
                  <a:lnTo>
                    <a:pt x="17" y="15"/>
                  </a:lnTo>
                  <a:lnTo>
                    <a:pt x="38" y="32"/>
                  </a:lnTo>
                  <a:lnTo>
                    <a:pt x="66" y="50"/>
                  </a:lnTo>
                  <a:lnTo>
                    <a:pt x="91" y="65"/>
                  </a:lnTo>
                  <a:lnTo>
                    <a:pt x="119" y="82"/>
                  </a:lnTo>
                  <a:lnTo>
                    <a:pt x="147" y="97"/>
                  </a:lnTo>
                  <a:lnTo>
                    <a:pt x="173" y="110"/>
                  </a:lnTo>
                  <a:lnTo>
                    <a:pt x="203" y="125"/>
                  </a:lnTo>
                  <a:lnTo>
                    <a:pt x="232" y="137"/>
                  </a:lnTo>
                  <a:lnTo>
                    <a:pt x="261" y="150"/>
                  </a:lnTo>
                  <a:lnTo>
                    <a:pt x="296" y="165"/>
                  </a:lnTo>
                  <a:lnTo>
                    <a:pt x="329" y="175"/>
                  </a:lnTo>
                  <a:lnTo>
                    <a:pt x="358" y="185"/>
                  </a:lnTo>
                  <a:lnTo>
                    <a:pt x="395" y="197"/>
                  </a:lnTo>
                  <a:lnTo>
                    <a:pt x="431" y="207"/>
                  </a:lnTo>
                  <a:lnTo>
                    <a:pt x="471" y="220"/>
                  </a:lnTo>
                  <a:lnTo>
                    <a:pt x="516" y="230"/>
                  </a:lnTo>
                  <a:lnTo>
                    <a:pt x="554" y="237"/>
                  </a:lnTo>
                  <a:lnTo>
                    <a:pt x="589" y="245"/>
                  </a:lnTo>
                  <a:lnTo>
                    <a:pt x="623" y="252"/>
                  </a:lnTo>
                  <a:lnTo>
                    <a:pt x="652" y="255"/>
                  </a:lnTo>
                  <a:lnTo>
                    <a:pt x="683" y="262"/>
                  </a:lnTo>
                  <a:lnTo>
                    <a:pt x="705" y="267"/>
                  </a:lnTo>
                  <a:lnTo>
                    <a:pt x="733" y="270"/>
                  </a:lnTo>
                  <a:lnTo>
                    <a:pt x="772" y="275"/>
                  </a:lnTo>
                  <a:lnTo>
                    <a:pt x="803" y="280"/>
                  </a:lnTo>
                  <a:lnTo>
                    <a:pt x="842" y="282"/>
                  </a:lnTo>
                  <a:lnTo>
                    <a:pt x="874" y="287"/>
                  </a:lnTo>
                  <a:lnTo>
                    <a:pt x="904" y="290"/>
                  </a:lnTo>
                  <a:lnTo>
                    <a:pt x="930" y="292"/>
                  </a:lnTo>
                  <a:lnTo>
                    <a:pt x="960" y="295"/>
                  </a:lnTo>
                  <a:lnTo>
                    <a:pt x="992" y="297"/>
                  </a:lnTo>
                  <a:lnTo>
                    <a:pt x="1028" y="297"/>
                  </a:lnTo>
                  <a:lnTo>
                    <a:pt x="1062" y="300"/>
                  </a:lnTo>
                  <a:lnTo>
                    <a:pt x="1095" y="300"/>
                  </a:lnTo>
                  <a:lnTo>
                    <a:pt x="1120" y="302"/>
                  </a:lnTo>
                  <a:lnTo>
                    <a:pt x="1155" y="302"/>
                  </a:lnTo>
                  <a:lnTo>
                    <a:pt x="1182" y="302"/>
                  </a:lnTo>
                  <a:lnTo>
                    <a:pt x="1214" y="302"/>
                  </a:lnTo>
                  <a:lnTo>
                    <a:pt x="1242" y="302"/>
                  </a:lnTo>
                  <a:lnTo>
                    <a:pt x="1271" y="302"/>
                  </a:lnTo>
                  <a:lnTo>
                    <a:pt x="1302" y="302"/>
                  </a:lnTo>
                  <a:lnTo>
                    <a:pt x="1323" y="300"/>
                  </a:lnTo>
                  <a:lnTo>
                    <a:pt x="1343" y="300"/>
                  </a:lnTo>
                  <a:lnTo>
                    <a:pt x="1364" y="297"/>
                  </a:lnTo>
                  <a:lnTo>
                    <a:pt x="1387" y="297"/>
                  </a:lnTo>
                  <a:lnTo>
                    <a:pt x="1410" y="297"/>
                  </a:lnTo>
                  <a:lnTo>
                    <a:pt x="1422" y="295"/>
                  </a:lnTo>
                  <a:lnTo>
                    <a:pt x="1434" y="295"/>
                  </a:lnTo>
                  <a:lnTo>
                    <a:pt x="1452" y="292"/>
                  </a:lnTo>
                  <a:lnTo>
                    <a:pt x="1473" y="292"/>
                  </a:lnTo>
                  <a:lnTo>
                    <a:pt x="1499" y="290"/>
                  </a:lnTo>
                  <a:lnTo>
                    <a:pt x="1525" y="287"/>
                  </a:lnTo>
                  <a:lnTo>
                    <a:pt x="1550" y="285"/>
                  </a:lnTo>
                  <a:lnTo>
                    <a:pt x="1575" y="282"/>
                  </a:lnTo>
                  <a:lnTo>
                    <a:pt x="1597" y="280"/>
                  </a:lnTo>
                  <a:lnTo>
                    <a:pt x="1624" y="275"/>
                  </a:lnTo>
                  <a:lnTo>
                    <a:pt x="1640" y="272"/>
                  </a:lnTo>
                  <a:lnTo>
                    <a:pt x="1660" y="270"/>
                  </a:lnTo>
                  <a:lnTo>
                    <a:pt x="1682" y="267"/>
                  </a:lnTo>
                  <a:lnTo>
                    <a:pt x="1706" y="265"/>
                  </a:lnTo>
                  <a:lnTo>
                    <a:pt x="1729" y="260"/>
                  </a:lnTo>
                  <a:lnTo>
                    <a:pt x="1751" y="255"/>
                  </a:lnTo>
                  <a:lnTo>
                    <a:pt x="1768" y="252"/>
                  </a:lnTo>
                  <a:lnTo>
                    <a:pt x="1788" y="250"/>
                  </a:lnTo>
                  <a:lnTo>
                    <a:pt x="1801" y="245"/>
                  </a:lnTo>
                  <a:lnTo>
                    <a:pt x="1812" y="245"/>
                  </a:lnTo>
                  <a:lnTo>
                    <a:pt x="1830" y="240"/>
                  </a:lnTo>
                  <a:lnTo>
                    <a:pt x="1849" y="237"/>
                  </a:lnTo>
                  <a:lnTo>
                    <a:pt x="1866" y="232"/>
                  </a:lnTo>
                  <a:lnTo>
                    <a:pt x="1881" y="230"/>
                  </a:lnTo>
                  <a:lnTo>
                    <a:pt x="1900" y="225"/>
                  </a:lnTo>
                  <a:lnTo>
                    <a:pt x="1914" y="222"/>
                  </a:lnTo>
                  <a:lnTo>
                    <a:pt x="1931" y="217"/>
                  </a:lnTo>
                  <a:lnTo>
                    <a:pt x="1947" y="212"/>
                  </a:lnTo>
                  <a:lnTo>
                    <a:pt x="1963" y="207"/>
                  </a:lnTo>
                  <a:lnTo>
                    <a:pt x="1980" y="202"/>
                  </a:lnTo>
                  <a:lnTo>
                    <a:pt x="1998" y="197"/>
                  </a:lnTo>
                  <a:lnTo>
                    <a:pt x="2013" y="192"/>
                  </a:lnTo>
                  <a:lnTo>
                    <a:pt x="2030" y="187"/>
                  </a:lnTo>
                  <a:lnTo>
                    <a:pt x="2045" y="185"/>
                  </a:lnTo>
                  <a:lnTo>
                    <a:pt x="2058" y="180"/>
                  </a:lnTo>
                  <a:lnTo>
                    <a:pt x="2071" y="175"/>
                  </a:lnTo>
                  <a:lnTo>
                    <a:pt x="2089" y="167"/>
                  </a:lnTo>
                  <a:lnTo>
                    <a:pt x="2106" y="162"/>
                  </a:lnTo>
                  <a:lnTo>
                    <a:pt x="2118" y="157"/>
                  </a:lnTo>
                  <a:lnTo>
                    <a:pt x="2133" y="150"/>
                  </a:lnTo>
                  <a:lnTo>
                    <a:pt x="2149" y="145"/>
                  </a:lnTo>
                  <a:lnTo>
                    <a:pt x="2163" y="137"/>
                  </a:lnTo>
                  <a:lnTo>
                    <a:pt x="2178" y="132"/>
                  </a:lnTo>
                  <a:lnTo>
                    <a:pt x="2194" y="125"/>
                  </a:lnTo>
                  <a:lnTo>
                    <a:pt x="2205" y="120"/>
                  </a:lnTo>
                  <a:lnTo>
                    <a:pt x="2217" y="115"/>
                  </a:lnTo>
                  <a:lnTo>
                    <a:pt x="2230" y="107"/>
                  </a:lnTo>
                  <a:lnTo>
                    <a:pt x="2242" y="102"/>
                  </a:lnTo>
                  <a:lnTo>
                    <a:pt x="2254" y="95"/>
                  </a:lnTo>
                  <a:lnTo>
                    <a:pt x="2266" y="90"/>
                  </a:lnTo>
                  <a:lnTo>
                    <a:pt x="2277" y="82"/>
                  </a:lnTo>
                  <a:lnTo>
                    <a:pt x="2287" y="77"/>
                  </a:lnTo>
                  <a:lnTo>
                    <a:pt x="2299" y="70"/>
                  </a:lnTo>
                  <a:lnTo>
                    <a:pt x="2309" y="62"/>
                  </a:lnTo>
                  <a:lnTo>
                    <a:pt x="2316" y="57"/>
                  </a:lnTo>
                  <a:lnTo>
                    <a:pt x="2326" y="52"/>
                  </a:lnTo>
                  <a:lnTo>
                    <a:pt x="2336" y="45"/>
                  </a:lnTo>
                  <a:lnTo>
                    <a:pt x="2348" y="35"/>
                  </a:lnTo>
                  <a:lnTo>
                    <a:pt x="2358" y="30"/>
                  </a:lnTo>
                  <a:lnTo>
                    <a:pt x="2366" y="22"/>
                  </a:lnTo>
                  <a:lnTo>
                    <a:pt x="2375" y="15"/>
                  </a:lnTo>
                  <a:lnTo>
                    <a:pt x="2383" y="7"/>
                  </a:lnTo>
                  <a:lnTo>
                    <a:pt x="2392" y="0"/>
                  </a:lnTo>
                </a:path>
              </a:pathLst>
            </a:custGeom>
            <a:noFill/>
            <a:ln w="12699" cap="rnd" cmpd="sng">
              <a:solidFill>
                <a:srgbClr val="40404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15" name="Freeform 1223"/>
            <p:cNvSpPr>
              <a:spLocks/>
            </p:cNvSpPr>
            <p:nvPr/>
          </p:nvSpPr>
          <p:spPr bwMode="auto">
            <a:xfrm>
              <a:off x="4013" y="1392"/>
              <a:ext cx="532" cy="318"/>
            </a:xfrm>
            <a:custGeom>
              <a:avLst/>
              <a:gdLst/>
              <a:ahLst/>
              <a:cxnLst>
                <a:cxn ang="0">
                  <a:pos x="792" y="321"/>
                </a:cxn>
                <a:cxn ang="0">
                  <a:pos x="776" y="323"/>
                </a:cxn>
                <a:cxn ang="0">
                  <a:pos x="757" y="326"/>
                </a:cxn>
                <a:cxn ang="0">
                  <a:pos x="743" y="328"/>
                </a:cxn>
                <a:cxn ang="0">
                  <a:pos x="716" y="328"/>
                </a:cxn>
                <a:cxn ang="0">
                  <a:pos x="695" y="328"/>
                </a:cxn>
                <a:cxn ang="0">
                  <a:pos x="673" y="331"/>
                </a:cxn>
                <a:cxn ang="0">
                  <a:pos x="648" y="331"/>
                </a:cxn>
                <a:cxn ang="0">
                  <a:pos x="627" y="328"/>
                </a:cxn>
                <a:cxn ang="0">
                  <a:pos x="610" y="328"/>
                </a:cxn>
                <a:cxn ang="0">
                  <a:pos x="596" y="328"/>
                </a:cxn>
                <a:cxn ang="0">
                  <a:pos x="581" y="326"/>
                </a:cxn>
                <a:cxn ang="0">
                  <a:pos x="566" y="326"/>
                </a:cxn>
                <a:cxn ang="0">
                  <a:pos x="552" y="323"/>
                </a:cxn>
                <a:cxn ang="0">
                  <a:pos x="531" y="318"/>
                </a:cxn>
                <a:cxn ang="0">
                  <a:pos x="513" y="313"/>
                </a:cxn>
                <a:cxn ang="0">
                  <a:pos x="484" y="311"/>
                </a:cxn>
                <a:cxn ang="0">
                  <a:pos x="459" y="303"/>
                </a:cxn>
                <a:cxn ang="0">
                  <a:pos x="435" y="298"/>
                </a:cxn>
                <a:cxn ang="0">
                  <a:pos x="410" y="291"/>
                </a:cxn>
                <a:cxn ang="0">
                  <a:pos x="387" y="283"/>
                </a:cxn>
                <a:cxn ang="0">
                  <a:pos x="365" y="273"/>
                </a:cxn>
                <a:cxn ang="0">
                  <a:pos x="342" y="266"/>
                </a:cxn>
                <a:cxn ang="0">
                  <a:pos x="318" y="256"/>
                </a:cxn>
                <a:cxn ang="0">
                  <a:pos x="299" y="246"/>
                </a:cxn>
                <a:cxn ang="0">
                  <a:pos x="278" y="236"/>
                </a:cxn>
                <a:cxn ang="0">
                  <a:pos x="258" y="226"/>
                </a:cxn>
                <a:cxn ang="0">
                  <a:pos x="237" y="213"/>
                </a:cxn>
                <a:cxn ang="0">
                  <a:pos x="224" y="206"/>
                </a:cxn>
                <a:cxn ang="0">
                  <a:pos x="208" y="196"/>
                </a:cxn>
                <a:cxn ang="0">
                  <a:pos x="189" y="183"/>
                </a:cxn>
                <a:cxn ang="0">
                  <a:pos x="169" y="168"/>
                </a:cxn>
                <a:cxn ang="0">
                  <a:pos x="149" y="153"/>
                </a:cxn>
                <a:cxn ang="0">
                  <a:pos x="137" y="143"/>
                </a:cxn>
                <a:cxn ang="0">
                  <a:pos x="118" y="128"/>
                </a:cxn>
                <a:cxn ang="0">
                  <a:pos x="97" y="108"/>
                </a:cxn>
                <a:cxn ang="0">
                  <a:pos x="72" y="85"/>
                </a:cxn>
                <a:cxn ang="0">
                  <a:pos x="58" y="70"/>
                </a:cxn>
                <a:cxn ang="0">
                  <a:pos x="34" y="45"/>
                </a:cxn>
                <a:cxn ang="0">
                  <a:pos x="24" y="33"/>
                </a:cxn>
                <a:cxn ang="0">
                  <a:pos x="15" y="23"/>
                </a:cxn>
                <a:cxn ang="0">
                  <a:pos x="9" y="10"/>
                </a:cxn>
                <a:cxn ang="0">
                  <a:pos x="0" y="0"/>
                </a:cxn>
              </a:cxnLst>
              <a:rect l="0" t="0" r="r" b="b"/>
              <a:pathLst>
                <a:path w="793" h="332">
                  <a:moveTo>
                    <a:pt x="792" y="321"/>
                  </a:moveTo>
                  <a:lnTo>
                    <a:pt x="776" y="323"/>
                  </a:lnTo>
                  <a:lnTo>
                    <a:pt x="757" y="326"/>
                  </a:lnTo>
                  <a:lnTo>
                    <a:pt x="743" y="328"/>
                  </a:lnTo>
                  <a:lnTo>
                    <a:pt x="716" y="328"/>
                  </a:lnTo>
                  <a:lnTo>
                    <a:pt x="695" y="328"/>
                  </a:lnTo>
                  <a:lnTo>
                    <a:pt x="673" y="331"/>
                  </a:lnTo>
                  <a:lnTo>
                    <a:pt x="648" y="331"/>
                  </a:lnTo>
                  <a:lnTo>
                    <a:pt x="627" y="328"/>
                  </a:lnTo>
                  <a:lnTo>
                    <a:pt x="610" y="328"/>
                  </a:lnTo>
                  <a:lnTo>
                    <a:pt x="596" y="328"/>
                  </a:lnTo>
                  <a:lnTo>
                    <a:pt x="581" y="326"/>
                  </a:lnTo>
                  <a:lnTo>
                    <a:pt x="566" y="326"/>
                  </a:lnTo>
                  <a:lnTo>
                    <a:pt x="552" y="323"/>
                  </a:lnTo>
                  <a:lnTo>
                    <a:pt x="531" y="318"/>
                  </a:lnTo>
                  <a:lnTo>
                    <a:pt x="513" y="313"/>
                  </a:lnTo>
                  <a:lnTo>
                    <a:pt x="484" y="311"/>
                  </a:lnTo>
                  <a:lnTo>
                    <a:pt x="459" y="303"/>
                  </a:lnTo>
                  <a:lnTo>
                    <a:pt x="435" y="298"/>
                  </a:lnTo>
                  <a:lnTo>
                    <a:pt x="410" y="291"/>
                  </a:lnTo>
                  <a:lnTo>
                    <a:pt x="387" y="283"/>
                  </a:lnTo>
                  <a:lnTo>
                    <a:pt x="365" y="273"/>
                  </a:lnTo>
                  <a:lnTo>
                    <a:pt x="342" y="266"/>
                  </a:lnTo>
                  <a:lnTo>
                    <a:pt x="318" y="256"/>
                  </a:lnTo>
                  <a:lnTo>
                    <a:pt x="299" y="246"/>
                  </a:lnTo>
                  <a:lnTo>
                    <a:pt x="278" y="236"/>
                  </a:lnTo>
                  <a:lnTo>
                    <a:pt x="258" y="226"/>
                  </a:lnTo>
                  <a:lnTo>
                    <a:pt x="237" y="213"/>
                  </a:lnTo>
                  <a:lnTo>
                    <a:pt x="224" y="206"/>
                  </a:lnTo>
                  <a:lnTo>
                    <a:pt x="208" y="196"/>
                  </a:lnTo>
                  <a:lnTo>
                    <a:pt x="189" y="183"/>
                  </a:lnTo>
                  <a:lnTo>
                    <a:pt x="169" y="168"/>
                  </a:lnTo>
                  <a:lnTo>
                    <a:pt x="149" y="153"/>
                  </a:lnTo>
                  <a:lnTo>
                    <a:pt x="137" y="143"/>
                  </a:lnTo>
                  <a:lnTo>
                    <a:pt x="118" y="128"/>
                  </a:lnTo>
                  <a:lnTo>
                    <a:pt x="97" y="108"/>
                  </a:lnTo>
                  <a:lnTo>
                    <a:pt x="72" y="85"/>
                  </a:lnTo>
                  <a:lnTo>
                    <a:pt x="58" y="70"/>
                  </a:lnTo>
                  <a:lnTo>
                    <a:pt x="34" y="45"/>
                  </a:lnTo>
                  <a:lnTo>
                    <a:pt x="24" y="33"/>
                  </a:lnTo>
                  <a:lnTo>
                    <a:pt x="15" y="23"/>
                  </a:lnTo>
                  <a:lnTo>
                    <a:pt x="9" y="10"/>
                  </a:lnTo>
                  <a:lnTo>
                    <a:pt x="0" y="0"/>
                  </a:lnTo>
                </a:path>
              </a:pathLst>
            </a:custGeom>
            <a:noFill/>
            <a:ln w="12699" cap="rnd" cmpd="sng">
              <a:solidFill>
                <a:srgbClr val="40404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37417" name="Freeform 1225"/>
          <p:cNvSpPr>
            <a:spLocks/>
          </p:cNvSpPr>
          <p:nvPr/>
        </p:nvSpPr>
        <p:spPr bwMode="auto">
          <a:xfrm>
            <a:off x="1928793" y="2909888"/>
            <a:ext cx="5286413" cy="4571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783" y="0"/>
              </a:cxn>
              <a:cxn ang="0">
                <a:pos x="4783" y="40"/>
              </a:cxn>
              <a:cxn ang="0">
                <a:pos x="0" y="40"/>
              </a:cxn>
              <a:cxn ang="0">
                <a:pos x="0" y="0"/>
              </a:cxn>
            </a:cxnLst>
            <a:rect l="0" t="0" r="r" b="b"/>
            <a:pathLst>
              <a:path w="4784" h="41">
                <a:moveTo>
                  <a:pt x="0" y="0"/>
                </a:moveTo>
                <a:lnTo>
                  <a:pt x="4783" y="0"/>
                </a:lnTo>
                <a:lnTo>
                  <a:pt x="4783" y="40"/>
                </a:lnTo>
                <a:lnTo>
                  <a:pt x="0" y="40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18" name="Freeform 1226"/>
          <p:cNvSpPr>
            <a:spLocks/>
          </p:cNvSpPr>
          <p:nvPr/>
        </p:nvSpPr>
        <p:spPr bwMode="auto">
          <a:xfrm>
            <a:off x="1857356" y="3038794"/>
            <a:ext cx="5357850" cy="4571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660" y="0"/>
              </a:cxn>
              <a:cxn ang="0">
                <a:pos x="4660" y="14"/>
              </a:cxn>
              <a:cxn ang="0">
                <a:pos x="0" y="14"/>
              </a:cxn>
              <a:cxn ang="0">
                <a:pos x="0" y="0"/>
              </a:cxn>
            </a:cxnLst>
            <a:rect l="0" t="0" r="r" b="b"/>
            <a:pathLst>
              <a:path w="4661" h="15">
                <a:moveTo>
                  <a:pt x="0" y="0"/>
                </a:moveTo>
                <a:lnTo>
                  <a:pt x="4660" y="0"/>
                </a:lnTo>
                <a:lnTo>
                  <a:pt x="4660" y="14"/>
                </a:lnTo>
                <a:lnTo>
                  <a:pt x="0" y="14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12" name="Group 1227"/>
          <p:cNvGrpSpPr>
            <a:grpSpLocks/>
          </p:cNvGrpSpPr>
          <p:nvPr/>
        </p:nvGrpSpPr>
        <p:grpSpPr bwMode="auto">
          <a:xfrm>
            <a:off x="2541588" y="2198688"/>
            <a:ext cx="3873500" cy="927100"/>
            <a:chOff x="1601" y="1385"/>
            <a:chExt cx="2440" cy="584"/>
          </a:xfrm>
        </p:grpSpPr>
        <p:sp>
          <p:nvSpPr>
            <p:cNvPr id="137420" name="Freeform 1228"/>
            <p:cNvSpPr>
              <a:spLocks/>
            </p:cNvSpPr>
            <p:nvPr/>
          </p:nvSpPr>
          <p:spPr bwMode="auto">
            <a:xfrm>
              <a:off x="3989" y="1385"/>
              <a:ext cx="52" cy="584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1" y="580"/>
                </a:cxn>
                <a:cxn ang="0">
                  <a:pos x="0" y="583"/>
                </a:cxn>
                <a:cxn ang="0">
                  <a:pos x="0" y="0"/>
                </a:cxn>
                <a:cxn ang="0">
                  <a:pos x="49" y="0"/>
                </a:cxn>
              </a:cxnLst>
              <a:rect l="0" t="0" r="r" b="b"/>
              <a:pathLst>
                <a:path w="52" h="584">
                  <a:moveTo>
                    <a:pt x="49" y="0"/>
                  </a:moveTo>
                  <a:lnTo>
                    <a:pt x="51" y="580"/>
                  </a:lnTo>
                  <a:lnTo>
                    <a:pt x="0" y="583"/>
                  </a:lnTo>
                  <a:lnTo>
                    <a:pt x="0" y="0"/>
                  </a:lnTo>
                  <a:lnTo>
                    <a:pt x="49" y="0"/>
                  </a:lnTo>
                </a:path>
              </a:pathLst>
            </a:custGeom>
            <a:solidFill>
              <a:srgbClr val="C0C0C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21" name="Freeform 1229"/>
            <p:cNvSpPr>
              <a:spLocks/>
            </p:cNvSpPr>
            <p:nvPr/>
          </p:nvSpPr>
          <p:spPr bwMode="auto">
            <a:xfrm>
              <a:off x="1601" y="1385"/>
              <a:ext cx="52" cy="5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578"/>
                </a:cxn>
                <a:cxn ang="0">
                  <a:pos x="51" y="580"/>
                </a:cxn>
                <a:cxn ang="0">
                  <a:pos x="51" y="0"/>
                </a:cxn>
                <a:cxn ang="0">
                  <a:pos x="0" y="0"/>
                </a:cxn>
              </a:cxnLst>
              <a:rect l="0" t="0" r="r" b="b"/>
              <a:pathLst>
                <a:path w="52" h="581">
                  <a:moveTo>
                    <a:pt x="0" y="0"/>
                  </a:moveTo>
                  <a:lnTo>
                    <a:pt x="1" y="578"/>
                  </a:lnTo>
                  <a:lnTo>
                    <a:pt x="51" y="580"/>
                  </a:lnTo>
                  <a:lnTo>
                    <a:pt x="51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37424" name="Freeform 1232"/>
          <p:cNvSpPr>
            <a:spLocks/>
          </p:cNvSpPr>
          <p:nvPr/>
        </p:nvSpPr>
        <p:spPr bwMode="auto">
          <a:xfrm>
            <a:off x="1982788" y="3824288"/>
            <a:ext cx="5057775" cy="365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85" y="0"/>
              </a:cxn>
              <a:cxn ang="0">
                <a:pos x="3185" y="22"/>
              </a:cxn>
              <a:cxn ang="0">
                <a:pos x="0" y="22"/>
              </a:cxn>
              <a:cxn ang="0">
                <a:pos x="0" y="0"/>
              </a:cxn>
            </a:cxnLst>
            <a:rect l="0" t="0" r="r" b="b"/>
            <a:pathLst>
              <a:path w="3186" h="23">
                <a:moveTo>
                  <a:pt x="0" y="0"/>
                </a:moveTo>
                <a:lnTo>
                  <a:pt x="3185" y="0"/>
                </a:lnTo>
                <a:lnTo>
                  <a:pt x="3185" y="22"/>
                </a:lnTo>
                <a:lnTo>
                  <a:pt x="0" y="22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25" name="Freeform 1233"/>
          <p:cNvSpPr>
            <a:spLocks/>
          </p:cNvSpPr>
          <p:nvPr/>
        </p:nvSpPr>
        <p:spPr bwMode="auto">
          <a:xfrm>
            <a:off x="1887538" y="3570288"/>
            <a:ext cx="5160962" cy="25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50" y="0"/>
              </a:cxn>
              <a:cxn ang="0">
                <a:pos x="3250" y="15"/>
              </a:cxn>
              <a:cxn ang="0">
                <a:pos x="0" y="15"/>
              </a:cxn>
              <a:cxn ang="0">
                <a:pos x="0" y="0"/>
              </a:cxn>
            </a:cxnLst>
            <a:rect l="0" t="0" r="r" b="b"/>
            <a:pathLst>
              <a:path w="3251" h="16">
                <a:moveTo>
                  <a:pt x="0" y="0"/>
                </a:moveTo>
                <a:lnTo>
                  <a:pt x="3250" y="0"/>
                </a:lnTo>
                <a:lnTo>
                  <a:pt x="3250" y="15"/>
                </a:lnTo>
                <a:lnTo>
                  <a:pt x="0" y="15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13" name="Group 1235"/>
          <p:cNvGrpSpPr>
            <a:grpSpLocks/>
          </p:cNvGrpSpPr>
          <p:nvPr/>
        </p:nvGrpSpPr>
        <p:grpSpPr bwMode="auto">
          <a:xfrm>
            <a:off x="1785938" y="2928938"/>
            <a:ext cx="5394325" cy="1257300"/>
            <a:chOff x="1125" y="1845"/>
            <a:chExt cx="3398" cy="792"/>
          </a:xfrm>
        </p:grpSpPr>
        <p:sp>
          <p:nvSpPr>
            <p:cNvPr id="137428" name="Freeform 1236"/>
            <p:cNvSpPr>
              <a:spLocks/>
            </p:cNvSpPr>
            <p:nvPr/>
          </p:nvSpPr>
          <p:spPr bwMode="auto">
            <a:xfrm>
              <a:off x="1810" y="1955"/>
              <a:ext cx="93" cy="65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654"/>
                </a:cxn>
                <a:cxn ang="0">
                  <a:pos x="92" y="654"/>
                </a:cxn>
                <a:cxn ang="0">
                  <a:pos x="75" y="0"/>
                </a:cxn>
                <a:cxn ang="0">
                  <a:pos x="17" y="0"/>
                </a:cxn>
              </a:cxnLst>
              <a:rect l="0" t="0" r="r" b="b"/>
              <a:pathLst>
                <a:path w="93" h="655">
                  <a:moveTo>
                    <a:pt x="17" y="0"/>
                  </a:moveTo>
                  <a:lnTo>
                    <a:pt x="0" y="654"/>
                  </a:lnTo>
                  <a:lnTo>
                    <a:pt x="92" y="654"/>
                  </a:lnTo>
                  <a:lnTo>
                    <a:pt x="75" y="0"/>
                  </a:lnTo>
                  <a:lnTo>
                    <a:pt x="17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29" name="Freeform 1237"/>
            <p:cNvSpPr>
              <a:spLocks/>
            </p:cNvSpPr>
            <p:nvPr/>
          </p:nvSpPr>
          <p:spPr bwMode="auto">
            <a:xfrm>
              <a:off x="3772" y="1955"/>
              <a:ext cx="94" cy="65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654"/>
                </a:cxn>
                <a:cxn ang="0">
                  <a:pos x="93" y="654"/>
                </a:cxn>
                <a:cxn ang="0">
                  <a:pos x="75" y="0"/>
                </a:cxn>
                <a:cxn ang="0">
                  <a:pos x="17" y="0"/>
                </a:cxn>
              </a:cxnLst>
              <a:rect l="0" t="0" r="r" b="b"/>
              <a:pathLst>
                <a:path w="94" h="655">
                  <a:moveTo>
                    <a:pt x="17" y="0"/>
                  </a:moveTo>
                  <a:lnTo>
                    <a:pt x="0" y="654"/>
                  </a:lnTo>
                  <a:lnTo>
                    <a:pt x="93" y="654"/>
                  </a:lnTo>
                  <a:lnTo>
                    <a:pt x="75" y="0"/>
                  </a:lnTo>
                  <a:lnTo>
                    <a:pt x="17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30" name="Freeform 1238"/>
            <p:cNvSpPr>
              <a:spLocks/>
            </p:cNvSpPr>
            <p:nvPr/>
          </p:nvSpPr>
          <p:spPr bwMode="auto">
            <a:xfrm>
              <a:off x="1125" y="1845"/>
              <a:ext cx="124" cy="76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654"/>
                </a:cxn>
                <a:cxn ang="0">
                  <a:pos x="93" y="654"/>
                </a:cxn>
                <a:cxn ang="0">
                  <a:pos x="76" y="0"/>
                </a:cxn>
                <a:cxn ang="0">
                  <a:pos x="17" y="0"/>
                </a:cxn>
              </a:cxnLst>
              <a:rect l="0" t="0" r="r" b="b"/>
              <a:pathLst>
                <a:path w="94" h="655">
                  <a:moveTo>
                    <a:pt x="17" y="0"/>
                  </a:moveTo>
                  <a:lnTo>
                    <a:pt x="0" y="654"/>
                  </a:lnTo>
                  <a:lnTo>
                    <a:pt x="93" y="654"/>
                  </a:lnTo>
                  <a:lnTo>
                    <a:pt x="76" y="0"/>
                  </a:lnTo>
                  <a:lnTo>
                    <a:pt x="17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31" name="Freeform 1239"/>
            <p:cNvSpPr>
              <a:spLocks/>
            </p:cNvSpPr>
            <p:nvPr/>
          </p:nvSpPr>
          <p:spPr bwMode="auto">
            <a:xfrm>
              <a:off x="4428" y="1955"/>
              <a:ext cx="95" cy="682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681"/>
                </a:cxn>
                <a:cxn ang="0">
                  <a:pos x="94" y="681"/>
                </a:cxn>
                <a:cxn ang="0">
                  <a:pos x="77" y="0"/>
                </a:cxn>
                <a:cxn ang="0">
                  <a:pos x="18" y="0"/>
                </a:cxn>
              </a:cxnLst>
              <a:rect l="0" t="0" r="r" b="b"/>
              <a:pathLst>
                <a:path w="95" h="682">
                  <a:moveTo>
                    <a:pt x="18" y="0"/>
                  </a:moveTo>
                  <a:lnTo>
                    <a:pt x="0" y="681"/>
                  </a:lnTo>
                  <a:lnTo>
                    <a:pt x="94" y="681"/>
                  </a:lnTo>
                  <a:lnTo>
                    <a:pt x="77" y="0"/>
                  </a:lnTo>
                  <a:lnTo>
                    <a:pt x="18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37541" name="Freeform 1349"/>
          <p:cNvSpPr>
            <a:spLocks/>
          </p:cNvSpPr>
          <p:nvPr/>
        </p:nvSpPr>
        <p:spPr bwMode="auto">
          <a:xfrm>
            <a:off x="6138863" y="4651375"/>
            <a:ext cx="11112" cy="6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" y="3"/>
              </a:cxn>
              <a:cxn ang="0">
                <a:pos x="0" y="0"/>
              </a:cxn>
            </a:cxnLst>
            <a:rect l="0" t="0" r="r" b="b"/>
            <a:pathLst>
              <a:path w="7" h="4">
                <a:moveTo>
                  <a:pt x="0" y="0"/>
                </a:moveTo>
                <a:lnTo>
                  <a:pt x="6" y="3"/>
                </a:lnTo>
                <a:lnTo>
                  <a:pt x="0" y="0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2" name="Freeform 1350"/>
          <p:cNvSpPr>
            <a:spLocks/>
          </p:cNvSpPr>
          <p:nvPr/>
        </p:nvSpPr>
        <p:spPr bwMode="auto">
          <a:xfrm>
            <a:off x="5189538" y="4741863"/>
            <a:ext cx="7937" cy="9525"/>
          </a:xfrm>
          <a:custGeom>
            <a:avLst/>
            <a:gdLst/>
            <a:ahLst/>
            <a:cxnLst>
              <a:cxn ang="0">
                <a:pos x="4" y="5"/>
              </a:cxn>
              <a:cxn ang="0">
                <a:pos x="0" y="0"/>
              </a:cxn>
              <a:cxn ang="0">
                <a:pos x="4" y="0"/>
              </a:cxn>
              <a:cxn ang="0">
                <a:pos x="4" y="5"/>
              </a:cxn>
            </a:cxnLst>
            <a:rect l="0" t="0" r="r" b="b"/>
            <a:pathLst>
              <a:path w="5" h="6">
                <a:moveTo>
                  <a:pt x="4" y="5"/>
                </a:moveTo>
                <a:lnTo>
                  <a:pt x="0" y="0"/>
                </a:lnTo>
                <a:lnTo>
                  <a:pt x="4" y="0"/>
                </a:lnTo>
                <a:lnTo>
                  <a:pt x="4" y="5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3" name="Freeform 1351"/>
          <p:cNvSpPr>
            <a:spLocks/>
          </p:cNvSpPr>
          <p:nvPr/>
        </p:nvSpPr>
        <p:spPr bwMode="auto">
          <a:xfrm>
            <a:off x="5470525" y="4749800"/>
            <a:ext cx="9525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" y="0"/>
              </a:cxn>
              <a:cxn ang="0">
                <a:pos x="0" y="0"/>
              </a:cxn>
            </a:cxnLst>
            <a:rect l="0" t="0" r="r" b="b"/>
            <a:pathLst>
              <a:path w="6" h="1">
                <a:moveTo>
                  <a:pt x="0" y="0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4" name="Freeform 1352"/>
          <p:cNvSpPr>
            <a:spLocks/>
          </p:cNvSpPr>
          <p:nvPr/>
        </p:nvSpPr>
        <p:spPr bwMode="auto">
          <a:xfrm>
            <a:off x="7569200" y="5357813"/>
            <a:ext cx="9525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" y="0"/>
              </a:cxn>
              <a:cxn ang="0">
                <a:pos x="0" y="0"/>
              </a:cxn>
            </a:cxnLst>
            <a:rect l="0" t="0" r="r" b="b"/>
            <a:pathLst>
              <a:path w="6" h="1">
                <a:moveTo>
                  <a:pt x="0" y="0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5" name="Freeform 1353"/>
          <p:cNvSpPr>
            <a:spLocks/>
          </p:cNvSpPr>
          <p:nvPr/>
        </p:nvSpPr>
        <p:spPr bwMode="auto">
          <a:xfrm>
            <a:off x="7646988" y="5364163"/>
            <a:ext cx="20637" cy="7937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1" y="0"/>
              </a:cxn>
              <a:cxn ang="0">
                <a:pos x="12" y="1"/>
              </a:cxn>
              <a:cxn ang="0">
                <a:pos x="0" y="4"/>
              </a:cxn>
            </a:cxnLst>
            <a:rect l="0" t="0" r="r" b="b"/>
            <a:pathLst>
              <a:path w="13" h="5">
                <a:moveTo>
                  <a:pt x="0" y="4"/>
                </a:moveTo>
                <a:lnTo>
                  <a:pt x="11" y="0"/>
                </a:lnTo>
                <a:lnTo>
                  <a:pt x="12" y="1"/>
                </a:lnTo>
                <a:lnTo>
                  <a:pt x="0" y="4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21" name="Freeform 1240"/>
          <p:cNvSpPr>
            <a:spLocks/>
          </p:cNvSpPr>
          <p:nvPr/>
        </p:nvSpPr>
        <p:spPr bwMode="auto">
          <a:xfrm>
            <a:off x="1571604" y="4143380"/>
            <a:ext cx="5927714" cy="500066"/>
          </a:xfrm>
          <a:custGeom>
            <a:avLst/>
            <a:gdLst/>
            <a:ahLst/>
            <a:cxnLst>
              <a:cxn ang="0">
                <a:pos x="860" y="76"/>
              </a:cxn>
              <a:cxn ang="0">
                <a:pos x="940" y="70"/>
              </a:cxn>
              <a:cxn ang="0">
                <a:pos x="981" y="69"/>
              </a:cxn>
              <a:cxn ang="0">
                <a:pos x="1033" y="62"/>
              </a:cxn>
              <a:cxn ang="0">
                <a:pos x="1072" y="55"/>
              </a:cxn>
              <a:cxn ang="0">
                <a:pos x="1063" y="48"/>
              </a:cxn>
              <a:cxn ang="0">
                <a:pos x="1036" y="40"/>
              </a:cxn>
              <a:cxn ang="0">
                <a:pos x="1002" y="31"/>
              </a:cxn>
              <a:cxn ang="0">
                <a:pos x="955" y="21"/>
              </a:cxn>
              <a:cxn ang="0">
                <a:pos x="911" y="10"/>
              </a:cxn>
              <a:cxn ang="0">
                <a:pos x="873" y="0"/>
              </a:cxn>
              <a:cxn ang="0">
                <a:pos x="3849" y="0"/>
              </a:cxn>
              <a:cxn ang="0">
                <a:pos x="3771" y="20"/>
              </a:cxn>
              <a:cxn ang="0">
                <a:pos x="3746" y="26"/>
              </a:cxn>
              <a:cxn ang="0">
                <a:pos x="3730" y="31"/>
              </a:cxn>
              <a:cxn ang="0">
                <a:pos x="3692" y="34"/>
              </a:cxn>
              <a:cxn ang="0">
                <a:pos x="3654" y="38"/>
              </a:cxn>
              <a:cxn ang="0">
                <a:pos x="3600" y="43"/>
              </a:cxn>
              <a:cxn ang="0">
                <a:pos x="3584" y="54"/>
              </a:cxn>
              <a:cxn ang="0">
                <a:pos x="3609" y="62"/>
              </a:cxn>
              <a:cxn ang="0">
                <a:pos x="3718" y="68"/>
              </a:cxn>
              <a:cxn ang="0">
                <a:pos x="3738" y="88"/>
              </a:cxn>
              <a:cxn ang="0">
                <a:pos x="3802" y="89"/>
              </a:cxn>
              <a:cxn ang="0">
                <a:pos x="3916" y="108"/>
              </a:cxn>
              <a:cxn ang="0">
                <a:pos x="3916" y="117"/>
              </a:cxn>
              <a:cxn ang="0">
                <a:pos x="4048" y="133"/>
              </a:cxn>
              <a:cxn ang="0">
                <a:pos x="4104" y="135"/>
              </a:cxn>
              <a:cxn ang="0">
                <a:pos x="4135" y="146"/>
              </a:cxn>
              <a:cxn ang="0">
                <a:pos x="4199" y="159"/>
              </a:cxn>
              <a:cxn ang="0">
                <a:pos x="4302" y="173"/>
              </a:cxn>
              <a:cxn ang="0">
                <a:pos x="4426" y="185"/>
              </a:cxn>
              <a:cxn ang="0">
                <a:pos x="4526" y="193"/>
              </a:cxn>
              <a:cxn ang="0">
                <a:pos x="4624" y="203"/>
              </a:cxn>
              <a:cxn ang="0">
                <a:pos x="4723" y="209"/>
              </a:cxn>
              <a:cxn ang="0">
                <a:pos x="4723" y="448"/>
              </a:cxn>
              <a:cxn ang="0">
                <a:pos x="0" y="448"/>
              </a:cxn>
              <a:cxn ang="0">
                <a:pos x="0" y="236"/>
              </a:cxn>
              <a:cxn ang="0">
                <a:pos x="101" y="221"/>
              </a:cxn>
              <a:cxn ang="0">
                <a:pos x="273" y="194"/>
              </a:cxn>
              <a:cxn ang="0">
                <a:pos x="409" y="168"/>
              </a:cxn>
              <a:cxn ang="0">
                <a:pos x="475" y="160"/>
              </a:cxn>
              <a:cxn ang="0">
                <a:pos x="547" y="140"/>
              </a:cxn>
              <a:cxn ang="0">
                <a:pos x="611" y="130"/>
              </a:cxn>
              <a:cxn ang="0">
                <a:pos x="646" y="113"/>
              </a:cxn>
              <a:cxn ang="0">
                <a:pos x="680" y="103"/>
              </a:cxn>
              <a:cxn ang="0">
                <a:pos x="723" y="97"/>
              </a:cxn>
              <a:cxn ang="0">
                <a:pos x="778" y="91"/>
              </a:cxn>
              <a:cxn ang="0">
                <a:pos x="808" y="87"/>
              </a:cxn>
              <a:cxn ang="0">
                <a:pos x="860" y="76"/>
              </a:cxn>
            </a:cxnLst>
            <a:rect l="0" t="0" r="r" b="b"/>
            <a:pathLst>
              <a:path w="4724" h="449">
                <a:moveTo>
                  <a:pt x="860" y="76"/>
                </a:moveTo>
                <a:lnTo>
                  <a:pt x="940" y="70"/>
                </a:lnTo>
                <a:lnTo>
                  <a:pt x="981" y="69"/>
                </a:lnTo>
                <a:lnTo>
                  <a:pt x="1033" y="62"/>
                </a:lnTo>
                <a:lnTo>
                  <a:pt x="1072" y="55"/>
                </a:lnTo>
                <a:lnTo>
                  <a:pt x="1063" y="48"/>
                </a:lnTo>
                <a:lnTo>
                  <a:pt x="1036" y="40"/>
                </a:lnTo>
                <a:lnTo>
                  <a:pt x="1002" y="31"/>
                </a:lnTo>
                <a:lnTo>
                  <a:pt x="955" y="21"/>
                </a:lnTo>
                <a:lnTo>
                  <a:pt x="911" y="10"/>
                </a:lnTo>
                <a:lnTo>
                  <a:pt x="873" y="0"/>
                </a:lnTo>
                <a:lnTo>
                  <a:pt x="3849" y="0"/>
                </a:lnTo>
                <a:lnTo>
                  <a:pt x="3771" y="20"/>
                </a:lnTo>
                <a:lnTo>
                  <a:pt x="3746" y="26"/>
                </a:lnTo>
                <a:lnTo>
                  <a:pt x="3730" y="31"/>
                </a:lnTo>
                <a:lnTo>
                  <a:pt x="3692" y="34"/>
                </a:lnTo>
                <a:lnTo>
                  <a:pt x="3654" y="38"/>
                </a:lnTo>
                <a:lnTo>
                  <a:pt x="3600" y="43"/>
                </a:lnTo>
                <a:lnTo>
                  <a:pt x="3584" y="54"/>
                </a:lnTo>
                <a:lnTo>
                  <a:pt x="3609" y="62"/>
                </a:lnTo>
                <a:lnTo>
                  <a:pt x="3718" y="68"/>
                </a:lnTo>
                <a:lnTo>
                  <a:pt x="3738" y="88"/>
                </a:lnTo>
                <a:lnTo>
                  <a:pt x="3802" y="89"/>
                </a:lnTo>
                <a:lnTo>
                  <a:pt x="3916" y="108"/>
                </a:lnTo>
                <a:lnTo>
                  <a:pt x="3916" y="117"/>
                </a:lnTo>
                <a:lnTo>
                  <a:pt x="4048" y="133"/>
                </a:lnTo>
                <a:lnTo>
                  <a:pt x="4104" y="135"/>
                </a:lnTo>
                <a:lnTo>
                  <a:pt x="4135" y="146"/>
                </a:lnTo>
                <a:lnTo>
                  <a:pt x="4199" y="159"/>
                </a:lnTo>
                <a:lnTo>
                  <a:pt x="4302" y="173"/>
                </a:lnTo>
                <a:lnTo>
                  <a:pt x="4426" y="185"/>
                </a:lnTo>
                <a:lnTo>
                  <a:pt x="4526" y="193"/>
                </a:lnTo>
                <a:lnTo>
                  <a:pt x="4624" y="203"/>
                </a:lnTo>
                <a:lnTo>
                  <a:pt x="4723" y="209"/>
                </a:lnTo>
                <a:lnTo>
                  <a:pt x="4723" y="448"/>
                </a:lnTo>
                <a:lnTo>
                  <a:pt x="0" y="448"/>
                </a:lnTo>
                <a:lnTo>
                  <a:pt x="0" y="236"/>
                </a:lnTo>
                <a:lnTo>
                  <a:pt x="101" y="221"/>
                </a:lnTo>
                <a:lnTo>
                  <a:pt x="273" y="194"/>
                </a:lnTo>
                <a:lnTo>
                  <a:pt x="409" y="168"/>
                </a:lnTo>
                <a:lnTo>
                  <a:pt x="475" y="160"/>
                </a:lnTo>
                <a:lnTo>
                  <a:pt x="547" y="140"/>
                </a:lnTo>
                <a:lnTo>
                  <a:pt x="611" y="130"/>
                </a:lnTo>
                <a:lnTo>
                  <a:pt x="646" y="113"/>
                </a:lnTo>
                <a:lnTo>
                  <a:pt x="680" y="103"/>
                </a:lnTo>
                <a:lnTo>
                  <a:pt x="723" y="97"/>
                </a:lnTo>
                <a:lnTo>
                  <a:pt x="778" y="91"/>
                </a:lnTo>
                <a:lnTo>
                  <a:pt x="808" y="87"/>
                </a:lnTo>
                <a:lnTo>
                  <a:pt x="860" y="76"/>
                </a:lnTo>
              </a:path>
            </a:pathLst>
          </a:custGeom>
          <a:solidFill>
            <a:srgbClr val="00FFFF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2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422D30-11C2-49E1-890F-912ED1E5BF8B}" type="slidenum">
              <a:rPr lang="en-US"/>
              <a:pPr/>
              <a:t>5</a:t>
            </a:fld>
            <a:endParaRPr lang="en-US"/>
          </a:p>
        </p:txBody>
      </p:sp>
      <p:sp>
        <p:nvSpPr>
          <p:cNvPr id="137220" name="Freeform 1028"/>
          <p:cNvSpPr>
            <a:spLocks/>
          </p:cNvSpPr>
          <p:nvPr/>
        </p:nvSpPr>
        <p:spPr bwMode="auto">
          <a:xfrm>
            <a:off x="1285852" y="4152900"/>
            <a:ext cx="6357982" cy="712788"/>
          </a:xfrm>
          <a:custGeom>
            <a:avLst/>
            <a:gdLst/>
            <a:ahLst/>
            <a:cxnLst>
              <a:cxn ang="0">
                <a:pos x="1068" y="76"/>
              </a:cxn>
              <a:cxn ang="0">
                <a:pos x="1132" y="70"/>
              </a:cxn>
              <a:cxn ang="0">
                <a:pos x="1163" y="69"/>
              </a:cxn>
              <a:cxn ang="0">
                <a:pos x="1195" y="62"/>
              </a:cxn>
              <a:cxn ang="0">
                <a:pos x="1193" y="56"/>
              </a:cxn>
              <a:cxn ang="0">
                <a:pos x="1186" y="49"/>
              </a:cxn>
              <a:cxn ang="0">
                <a:pos x="1165" y="43"/>
              </a:cxn>
              <a:cxn ang="0">
                <a:pos x="1138" y="35"/>
              </a:cxn>
              <a:cxn ang="0">
                <a:pos x="1104" y="21"/>
              </a:cxn>
              <a:cxn ang="0">
                <a:pos x="1070" y="12"/>
              </a:cxn>
              <a:cxn ang="0">
                <a:pos x="982" y="0"/>
              </a:cxn>
              <a:cxn ang="0">
                <a:pos x="3446" y="0"/>
              </a:cxn>
              <a:cxn ang="0">
                <a:pos x="3384" y="20"/>
              </a:cxn>
              <a:cxn ang="0">
                <a:pos x="3366" y="26"/>
              </a:cxn>
              <a:cxn ang="0">
                <a:pos x="3353" y="31"/>
              </a:cxn>
              <a:cxn ang="0">
                <a:pos x="3322" y="34"/>
              </a:cxn>
              <a:cxn ang="0">
                <a:pos x="3291" y="38"/>
              </a:cxn>
              <a:cxn ang="0">
                <a:pos x="3249" y="43"/>
              </a:cxn>
              <a:cxn ang="0">
                <a:pos x="3236" y="54"/>
              </a:cxn>
              <a:cxn ang="0">
                <a:pos x="3255" y="62"/>
              </a:cxn>
              <a:cxn ang="0">
                <a:pos x="3344" y="68"/>
              </a:cxn>
              <a:cxn ang="0">
                <a:pos x="3359" y="88"/>
              </a:cxn>
              <a:cxn ang="0">
                <a:pos x="3410" y="89"/>
              </a:cxn>
              <a:cxn ang="0">
                <a:pos x="3501" y="108"/>
              </a:cxn>
              <a:cxn ang="0">
                <a:pos x="3501" y="117"/>
              </a:cxn>
              <a:cxn ang="0">
                <a:pos x="3605" y="133"/>
              </a:cxn>
              <a:cxn ang="0">
                <a:pos x="3649" y="135"/>
              </a:cxn>
              <a:cxn ang="0">
                <a:pos x="3674" y="146"/>
              </a:cxn>
              <a:cxn ang="0">
                <a:pos x="3725" y="159"/>
              </a:cxn>
              <a:cxn ang="0">
                <a:pos x="3807" y="173"/>
              </a:cxn>
              <a:cxn ang="0">
                <a:pos x="3906" y="185"/>
              </a:cxn>
              <a:cxn ang="0">
                <a:pos x="3984" y="193"/>
              </a:cxn>
              <a:cxn ang="0">
                <a:pos x="4058" y="206"/>
              </a:cxn>
              <a:cxn ang="0">
                <a:pos x="4145" y="218"/>
              </a:cxn>
              <a:cxn ang="0">
                <a:pos x="4366" y="242"/>
              </a:cxn>
              <a:cxn ang="0">
                <a:pos x="4575" y="264"/>
              </a:cxn>
              <a:cxn ang="0">
                <a:pos x="4575" y="448"/>
              </a:cxn>
              <a:cxn ang="0">
                <a:pos x="0" y="448"/>
              </a:cxn>
              <a:cxn ang="0">
                <a:pos x="0" y="304"/>
              </a:cxn>
              <a:cxn ang="0">
                <a:pos x="193" y="274"/>
              </a:cxn>
              <a:cxn ang="0">
                <a:pos x="378" y="236"/>
              </a:cxn>
              <a:cxn ang="0">
                <a:pos x="465" y="221"/>
              </a:cxn>
              <a:cxn ang="0">
                <a:pos x="601" y="194"/>
              </a:cxn>
              <a:cxn ang="0">
                <a:pos x="711" y="168"/>
              </a:cxn>
              <a:cxn ang="0">
                <a:pos x="765" y="160"/>
              </a:cxn>
              <a:cxn ang="0">
                <a:pos x="821" y="140"/>
              </a:cxn>
              <a:cxn ang="0">
                <a:pos x="871" y="130"/>
              </a:cxn>
              <a:cxn ang="0">
                <a:pos x="900" y="113"/>
              </a:cxn>
              <a:cxn ang="0">
                <a:pos x="925" y="103"/>
              </a:cxn>
              <a:cxn ang="0">
                <a:pos x="959" y="97"/>
              </a:cxn>
              <a:cxn ang="0">
                <a:pos x="1003" y="91"/>
              </a:cxn>
              <a:cxn ang="0">
                <a:pos x="1028" y="87"/>
              </a:cxn>
              <a:cxn ang="0">
                <a:pos x="1068" y="76"/>
              </a:cxn>
            </a:cxnLst>
            <a:rect l="0" t="0" r="r" b="b"/>
            <a:pathLst>
              <a:path w="4576" h="449">
                <a:moveTo>
                  <a:pt x="1068" y="76"/>
                </a:moveTo>
                <a:lnTo>
                  <a:pt x="1132" y="70"/>
                </a:lnTo>
                <a:lnTo>
                  <a:pt x="1163" y="69"/>
                </a:lnTo>
                <a:lnTo>
                  <a:pt x="1195" y="62"/>
                </a:lnTo>
                <a:lnTo>
                  <a:pt x="1193" y="56"/>
                </a:lnTo>
                <a:lnTo>
                  <a:pt x="1186" y="49"/>
                </a:lnTo>
                <a:lnTo>
                  <a:pt x="1165" y="43"/>
                </a:lnTo>
                <a:lnTo>
                  <a:pt x="1138" y="35"/>
                </a:lnTo>
                <a:lnTo>
                  <a:pt x="1104" y="21"/>
                </a:lnTo>
                <a:lnTo>
                  <a:pt x="1070" y="12"/>
                </a:lnTo>
                <a:lnTo>
                  <a:pt x="982" y="0"/>
                </a:lnTo>
                <a:lnTo>
                  <a:pt x="3446" y="0"/>
                </a:lnTo>
                <a:lnTo>
                  <a:pt x="3384" y="20"/>
                </a:lnTo>
                <a:lnTo>
                  <a:pt x="3366" y="26"/>
                </a:lnTo>
                <a:lnTo>
                  <a:pt x="3353" y="31"/>
                </a:lnTo>
                <a:lnTo>
                  <a:pt x="3322" y="34"/>
                </a:lnTo>
                <a:lnTo>
                  <a:pt x="3291" y="38"/>
                </a:lnTo>
                <a:lnTo>
                  <a:pt x="3249" y="43"/>
                </a:lnTo>
                <a:lnTo>
                  <a:pt x="3236" y="54"/>
                </a:lnTo>
                <a:lnTo>
                  <a:pt x="3255" y="62"/>
                </a:lnTo>
                <a:lnTo>
                  <a:pt x="3344" y="68"/>
                </a:lnTo>
                <a:lnTo>
                  <a:pt x="3359" y="88"/>
                </a:lnTo>
                <a:lnTo>
                  <a:pt x="3410" y="89"/>
                </a:lnTo>
                <a:lnTo>
                  <a:pt x="3501" y="108"/>
                </a:lnTo>
                <a:lnTo>
                  <a:pt x="3501" y="117"/>
                </a:lnTo>
                <a:lnTo>
                  <a:pt x="3605" y="133"/>
                </a:lnTo>
                <a:lnTo>
                  <a:pt x="3649" y="135"/>
                </a:lnTo>
                <a:lnTo>
                  <a:pt x="3674" y="146"/>
                </a:lnTo>
                <a:lnTo>
                  <a:pt x="3725" y="159"/>
                </a:lnTo>
                <a:lnTo>
                  <a:pt x="3807" y="173"/>
                </a:lnTo>
                <a:lnTo>
                  <a:pt x="3906" y="185"/>
                </a:lnTo>
                <a:lnTo>
                  <a:pt x="3984" y="193"/>
                </a:lnTo>
                <a:lnTo>
                  <a:pt x="4058" y="206"/>
                </a:lnTo>
                <a:lnTo>
                  <a:pt x="4145" y="218"/>
                </a:lnTo>
                <a:lnTo>
                  <a:pt x="4366" y="242"/>
                </a:lnTo>
                <a:lnTo>
                  <a:pt x="4575" y="264"/>
                </a:lnTo>
                <a:lnTo>
                  <a:pt x="4575" y="448"/>
                </a:lnTo>
                <a:lnTo>
                  <a:pt x="0" y="448"/>
                </a:lnTo>
                <a:lnTo>
                  <a:pt x="0" y="304"/>
                </a:lnTo>
                <a:lnTo>
                  <a:pt x="193" y="274"/>
                </a:lnTo>
                <a:lnTo>
                  <a:pt x="378" y="236"/>
                </a:lnTo>
                <a:lnTo>
                  <a:pt x="465" y="221"/>
                </a:lnTo>
                <a:lnTo>
                  <a:pt x="601" y="194"/>
                </a:lnTo>
                <a:lnTo>
                  <a:pt x="711" y="168"/>
                </a:lnTo>
                <a:lnTo>
                  <a:pt x="765" y="160"/>
                </a:lnTo>
                <a:lnTo>
                  <a:pt x="821" y="140"/>
                </a:lnTo>
                <a:lnTo>
                  <a:pt x="871" y="130"/>
                </a:lnTo>
                <a:lnTo>
                  <a:pt x="900" y="113"/>
                </a:lnTo>
                <a:lnTo>
                  <a:pt x="925" y="103"/>
                </a:lnTo>
                <a:lnTo>
                  <a:pt x="959" y="97"/>
                </a:lnTo>
                <a:lnTo>
                  <a:pt x="1003" y="91"/>
                </a:lnTo>
                <a:lnTo>
                  <a:pt x="1028" y="87"/>
                </a:lnTo>
                <a:lnTo>
                  <a:pt x="1068" y="76"/>
                </a:lnTo>
              </a:path>
            </a:pathLst>
          </a:custGeom>
          <a:solidFill>
            <a:srgbClr val="00C0C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2" name="Group 1029"/>
          <p:cNvGrpSpPr>
            <a:grpSpLocks/>
          </p:cNvGrpSpPr>
          <p:nvPr/>
        </p:nvGrpSpPr>
        <p:grpSpPr bwMode="auto">
          <a:xfrm>
            <a:off x="1214437" y="2921000"/>
            <a:ext cx="6429376" cy="222250"/>
            <a:chOff x="765" y="1840"/>
            <a:chExt cx="4050" cy="140"/>
          </a:xfrm>
        </p:grpSpPr>
        <p:grpSp>
          <p:nvGrpSpPr>
            <p:cNvPr id="3" name="Group 1030"/>
            <p:cNvGrpSpPr>
              <a:grpSpLocks/>
            </p:cNvGrpSpPr>
            <p:nvPr/>
          </p:nvGrpSpPr>
          <p:grpSpPr bwMode="auto">
            <a:xfrm>
              <a:off x="765" y="1840"/>
              <a:ext cx="2061" cy="140"/>
              <a:chOff x="765" y="1840"/>
              <a:chExt cx="2061" cy="140"/>
            </a:xfrm>
          </p:grpSpPr>
          <p:sp>
            <p:nvSpPr>
              <p:cNvPr id="137223" name="Freeform 1031"/>
              <p:cNvSpPr>
                <a:spLocks/>
              </p:cNvSpPr>
              <p:nvPr/>
            </p:nvSpPr>
            <p:spPr bwMode="auto">
              <a:xfrm>
                <a:off x="765" y="1840"/>
                <a:ext cx="2061" cy="140"/>
              </a:xfrm>
              <a:custGeom>
                <a:avLst/>
                <a:gdLst/>
                <a:ahLst/>
                <a:cxnLst>
                  <a:cxn ang="0">
                    <a:pos x="0" y="108"/>
                  </a:cxn>
                  <a:cxn ang="0">
                    <a:pos x="121" y="5"/>
                  </a:cxn>
                  <a:cxn ang="0">
                    <a:pos x="251" y="115"/>
                  </a:cxn>
                  <a:cxn ang="0">
                    <a:pos x="383" y="5"/>
                  </a:cxn>
                  <a:cxn ang="0">
                    <a:pos x="515" y="115"/>
                  </a:cxn>
                  <a:cxn ang="0">
                    <a:pos x="649" y="3"/>
                  </a:cxn>
                  <a:cxn ang="0">
                    <a:pos x="782" y="115"/>
                  </a:cxn>
                  <a:cxn ang="0">
                    <a:pos x="914" y="5"/>
                  </a:cxn>
                  <a:cxn ang="0">
                    <a:pos x="1046" y="115"/>
                  </a:cxn>
                  <a:cxn ang="0">
                    <a:pos x="1175" y="0"/>
                  </a:cxn>
                  <a:cxn ang="0">
                    <a:pos x="1306" y="115"/>
                  </a:cxn>
                  <a:cxn ang="0">
                    <a:pos x="1439" y="3"/>
                  </a:cxn>
                  <a:cxn ang="0">
                    <a:pos x="1581" y="115"/>
                  </a:cxn>
                  <a:cxn ang="0">
                    <a:pos x="1713" y="3"/>
                  </a:cxn>
                  <a:cxn ang="0">
                    <a:pos x="1850" y="115"/>
                  </a:cxn>
                  <a:cxn ang="0">
                    <a:pos x="1985" y="3"/>
                  </a:cxn>
                  <a:cxn ang="0">
                    <a:pos x="2119" y="115"/>
                  </a:cxn>
                  <a:cxn ang="0">
                    <a:pos x="2250" y="8"/>
                  </a:cxn>
                  <a:cxn ang="0">
                    <a:pos x="2386" y="115"/>
                  </a:cxn>
                </a:cxnLst>
                <a:rect l="0" t="0" r="r" b="b"/>
                <a:pathLst>
                  <a:path w="2387" h="116">
                    <a:moveTo>
                      <a:pt x="0" y="108"/>
                    </a:moveTo>
                    <a:lnTo>
                      <a:pt x="121" y="5"/>
                    </a:lnTo>
                    <a:lnTo>
                      <a:pt x="251" y="115"/>
                    </a:lnTo>
                    <a:lnTo>
                      <a:pt x="383" y="5"/>
                    </a:lnTo>
                    <a:lnTo>
                      <a:pt x="515" y="115"/>
                    </a:lnTo>
                    <a:lnTo>
                      <a:pt x="649" y="3"/>
                    </a:lnTo>
                    <a:lnTo>
                      <a:pt x="782" y="115"/>
                    </a:lnTo>
                    <a:lnTo>
                      <a:pt x="914" y="5"/>
                    </a:lnTo>
                    <a:lnTo>
                      <a:pt x="1046" y="115"/>
                    </a:lnTo>
                    <a:lnTo>
                      <a:pt x="1175" y="0"/>
                    </a:lnTo>
                    <a:lnTo>
                      <a:pt x="1306" y="115"/>
                    </a:lnTo>
                    <a:lnTo>
                      <a:pt x="1439" y="3"/>
                    </a:lnTo>
                    <a:lnTo>
                      <a:pt x="1581" y="115"/>
                    </a:lnTo>
                    <a:lnTo>
                      <a:pt x="1713" y="3"/>
                    </a:lnTo>
                    <a:lnTo>
                      <a:pt x="1850" y="115"/>
                    </a:lnTo>
                    <a:lnTo>
                      <a:pt x="1985" y="3"/>
                    </a:lnTo>
                    <a:lnTo>
                      <a:pt x="2119" y="115"/>
                    </a:lnTo>
                    <a:lnTo>
                      <a:pt x="2250" y="8"/>
                    </a:lnTo>
                    <a:lnTo>
                      <a:pt x="2386" y="115"/>
                    </a:lnTo>
                  </a:path>
                </a:pathLst>
              </a:custGeom>
              <a:noFill/>
              <a:ln w="12699" cap="rnd" cmpd="sng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7224" name="Freeform 1032"/>
              <p:cNvSpPr>
                <a:spLocks/>
              </p:cNvSpPr>
              <p:nvPr/>
            </p:nvSpPr>
            <p:spPr bwMode="auto">
              <a:xfrm>
                <a:off x="765" y="1840"/>
                <a:ext cx="2061" cy="95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122" y="115"/>
                  </a:cxn>
                  <a:cxn ang="0">
                    <a:pos x="258" y="3"/>
                  </a:cxn>
                  <a:cxn ang="0">
                    <a:pos x="390" y="113"/>
                  </a:cxn>
                  <a:cxn ang="0">
                    <a:pos x="522" y="3"/>
                  </a:cxn>
                  <a:cxn ang="0">
                    <a:pos x="656" y="113"/>
                  </a:cxn>
                  <a:cxn ang="0">
                    <a:pos x="789" y="3"/>
                  </a:cxn>
                  <a:cxn ang="0">
                    <a:pos x="921" y="113"/>
                  </a:cxn>
                  <a:cxn ang="0">
                    <a:pos x="1053" y="3"/>
                  </a:cxn>
                  <a:cxn ang="0">
                    <a:pos x="1182" y="110"/>
                  </a:cxn>
                  <a:cxn ang="0">
                    <a:pos x="1313" y="3"/>
                  </a:cxn>
                  <a:cxn ang="0">
                    <a:pos x="1446" y="115"/>
                  </a:cxn>
                  <a:cxn ang="0">
                    <a:pos x="1588" y="3"/>
                  </a:cxn>
                  <a:cxn ang="0">
                    <a:pos x="1720" y="115"/>
                  </a:cxn>
                  <a:cxn ang="0">
                    <a:pos x="1857" y="3"/>
                  </a:cxn>
                  <a:cxn ang="0">
                    <a:pos x="1992" y="113"/>
                  </a:cxn>
                  <a:cxn ang="0">
                    <a:pos x="2126" y="0"/>
                  </a:cxn>
                  <a:cxn ang="0">
                    <a:pos x="2258" y="110"/>
                  </a:cxn>
                  <a:cxn ang="0">
                    <a:pos x="2393" y="0"/>
                  </a:cxn>
                </a:cxnLst>
                <a:rect l="0" t="0" r="r" b="b"/>
                <a:pathLst>
                  <a:path w="2394" h="116">
                    <a:moveTo>
                      <a:pt x="0" y="8"/>
                    </a:moveTo>
                    <a:lnTo>
                      <a:pt x="122" y="115"/>
                    </a:lnTo>
                    <a:lnTo>
                      <a:pt x="258" y="3"/>
                    </a:lnTo>
                    <a:lnTo>
                      <a:pt x="390" y="113"/>
                    </a:lnTo>
                    <a:lnTo>
                      <a:pt x="522" y="3"/>
                    </a:lnTo>
                    <a:lnTo>
                      <a:pt x="656" y="113"/>
                    </a:lnTo>
                    <a:lnTo>
                      <a:pt x="789" y="3"/>
                    </a:lnTo>
                    <a:lnTo>
                      <a:pt x="921" y="113"/>
                    </a:lnTo>
                    <a:lnTo>
                      <a:pt x="1053" y="3"/>
                    </a:lnTo>
                    <a:lnTo>
                      <a:pt x="1182" y="110"/>
                    </a:lnTo>
                    <a:lnTo>
                      <a:pt x="1313" y="3"/>
                    </a:lnTo>
                    <a:lnTo>
                      <a:pt x="1446" y="115"/>
                    </a:lnTo>
                    <a:lnTo>
                      <a:pt x="1588" y="3"/>
                    </a:lnTo>
                    <a:lnTo>
                      <a:pt x="1720" y="115"/>
                    </a:lnTo>
                    <a:lnTo>
                      <a:pt x="1857" y="3"/>
                    </a:lnTo>
                    <a:lnTo>
                      <a:pt x="1992" y="113"/>
                    </a:lnTo>
                    <a:lnTo>
                      <a:pt x="2126" y="0"/>
                    </a:lnTo>
                    <a:lnTo>
                      <a:pt x="2258" y="110"/>
                    </a:lnTo>
                    <a:lnTo>
                      <a:pt x="2393" y="0"/>
                    </a:lnTo>
                  </a:path>
                </a:pathLst>
              </a:custGeom>
              <a:noFill/>
              <a:ln w="12699" cap="rnd" cmpd="sng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4" name="Group 1033"/>
            <p:cNvGrpSpPr>
              <a:grpSpLocks/>
            </p:cNvGrpSpPr>
            <p:nvPr/>
          </p:nvGrpSpPr>
          <p:grpSpPr bwMode="auto">
            <a:xfrm>
              <a:off x="2825" y="1845"/>
              <a:ext cx="1990" cy="111"/>
              <a:chOff x="2825" y="1845"/>
              <a:chExt cx="1990" cy="111"/>
            </a:xfrm>
          </p:grpSpPr>
          <p:sp>
            <p:nvSpPr>
              <p:cNvPr id="137226" name="Freeform 1034"/>
              <p:cNvSpPr>
                <a:spLocks/>
              </p:cNvSpPr>
              <p:nvPr/>
            </p:nvSpPr>
            <p:spPr bwMode="auto">
              <a:xfrm>
                <a:off x="2825" y="1890"/>
                <a:ext cx="1990" cy="66"/>
              </a:xfrm>
              <a:custGeom>
                <a:avLst/>
                <a:gdLst/>
                <a:ahLst/>
                <a:cxnLst>
                  <a:cxn ang="0">
                    <a:pos x="2397" y="107"/>
                  </a:cxn>
                  <a:cxn ang="0">
                    <a:pos x="2268" y="5"/>
                  </a:cxn>
                  <a:cxn ang="0">
                    <a:pos x="2139" y="112"/>
                  </a:cxn>
                  <a:cxn ang="0">
                    <a:pos x="2006" y="2"/>
                  </a:cxn>
                  <a:cxn ang="0">
                    <a:pos x="1875" y="112"/>
                  </a:cxn>
                  <a:cxn ang="0">
                    <a:pos x="1743" y="0"/>
                  </a:cxn>
                  <a:cxn ang="0">
                    <a:pos x="1608" y="112"/>
                  </a:cxn>
                  <a:cxn ang="0">
                    <a:pos x="1475" y="2"/>
                  </a:cxn>
                  <a:cxn ang="0">
                    <a:pos x="1344" y="112"/>
                  </a:cxn>
                  <a:cxn ang="0">
                    <a:pos x="1214" y="5"/>
                  </a:cxn>
                  <a:cxn ang="0">
                    <a:pos x="1085" y="112"/>
                  </a:cxn>
                  <a:cxn ang="0">
                    <a:pos x="949" y="0"/>
                  </a:cxn>
                  <a:cxn ang="0">
                    <a:pos x="807" y="112"/>
                  </a:cxn>
                  <a:cxn ang="0">
                    <a:pos x="676" y="0"/>
                  </a:cxn>
                  <a:cxn ang="0">
                    <a:pos x="539" y="112"/>
                  </a:cxn>
                  <a:cxn ang="0">
                    <a:pos x="403" y="0"/>
                  </a:cxn>
                  <a:cxn ang="0">
                    <a:pos x="271" y="112"/>
                  </a:cxn>
                  <a:cxn ang="0">
                    <a:pos x="137" y="5"/>
                  </a:cxn>
                  <a:cxn ang="0">
                    <a:pos x="0" y="112"/>
                  </a:cxn>
                </a:cxnLst>
                <a:rect l="0" t="0" r="r" b="b"/>
                <a:pathLst>
                  <a:path w="2398" h="113">
                    <a:moveTo>
                      <a:pt x="2397" y="107"/>
                    </a:moveTo>
                    <a:lnTo>
                      <a:pt x="2268" y="5"/>
                    </a:lnTo>
                    <a:lnTo>
                      <a:pt x="2139" y="112"/>
                    </a:lnTo>
                    <a:lnTo>
                      <a:pt x="2006" y="2"/>
                    </a:lnTo>
                    <a:lnTo>
                      <a:pt x="1875" y="112"/>
                    </a:lnTo>
                    <a:lnTo>
                      <a:pt x="1743" y="0"/>
                    </a:lnTo>
                    <a:lnTo>
                      <a:pt x="1608" y="112"/>
                    </a:lnTo>
                    <a:lnTo>
                      <a:pt x="1475" y="2"/>
                    </a:lnTo>
                    <a:lnTo>
                      <a:pt x="1344" y="112"/>
                    </a:lnTo>
                    <a:lnTo>
                      <a:pt x="1214" y="5"/>
                    </a:lnTo>
                    <a:lnTo>
                      <a:pt x="1085" y="112"/>
                    </a:lnTo>
                    <a:lnTo>
                      <a:pt x="949" y="0"/>
                    </a:lnTo>
                    <a:lnTo>
                      <a:pt x="807" y="112"/>
                    </a:lnTo>
                    <a:lnTo>
                      <a:pt x="676" y="0"/>
                    </a:lnTo>
                    <a:lnTo>
                      <a:pt x="539" y="112"/>
                    </a:lnTo>
                    <a:lnTo>
                      <a:pt x="403" y="0"/>
                    </a:lnTo>
                    <a:lnTo>
                      <a:pt x="271" y="112"/>
                    </a:lnTo>
                    <a:lnTo>
                      <a:pt x="137" y="5"/>
                    </a:lnTo>
                    <a:lnTo>
                      <a:pt x="0" y="112"/>
                    </a:lnTo>
                  </a:path>
                </a:pathLst>
              </a:custGeom>
              <a:noFill/>
              <a:ln w="12699" cap="rnd" cmpd="sng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7227" name="Freeform 1035"/>
              <p:cNvSpPr>
                <a:spLocks/>
              </p:cNvSpPr>
              <p:nvPr/>
            </p:nvSpPr>
            <p:spPr bwMode="auto">
              <a:xfrm>
                <a:off x="2829" y="1845"/>
                <a:ext cx="1986" cy="111"/>
              </a:xfrm>
              <a:custGeom>
                <a:avLst/>
                <a:gdLst/>
                <a:ahLst/>
                <a:cxnLst>
                  <a:cxn ang="0">
                    <a:pos x="2393" y="10"/>
                  </a:cxn>
                  <a:cxn ang="0">
                    <a:pos x="2271" y="115"/>
                  </a:cxn>
                  <a:cxn ang="0">
                    <a:pos x="2135" y="3"/>
                  </a:cxn>
                  <a:cxn ang="0">
                    <a:pos x="2003" y="113"/>
                  </a:cxn>
                  <a:cxn ang="0">
                    <a:pos x="1872" y="3"/>
                  </a:cxn>
                  <a:cxn ang="0">
                    <a:pos x="1740" y="113"/>
                  </a:cxn>
                  <a:cxn ang="0">
                    <a:pos x="1605" y="3"/>
                  </a:cxn>
                  <a:cxn ang="0">
                    <a:pos x="1473" y="113"/>
                  </a:cxn>
                  <a:cxn ang="0">
                    <a:pos x="1341" y="3"/>
                  </a:cxn>
                  <a:cxn ang="0">
                    <a:pos x="1211" y="110"/>
                  </a:cxn>
                  <a:cxn ang="0">
                    <a:pos x="1083" y="3"/>
                  </a:cxn>
                  <a:cxn ang="0">
                    <a:pos x="947" y="115"/>
                  </a:cxn>
                  <a:cxn ang="0">
                    <a:pos x="806" y="3"/>
                  </a:cxn>
                  <a:cxn ang="0">
                    <a:pos x="674" y="115"/>
                  </a:cxn>
                  <a:cxn ang="0">
                    <a:pos x="537" y="3"/>
                  </a:cxn>
                  <a:cxn ang="0">
                    <a:pos x="403" y="113"/>
                  </a:cxn>
                  <a:cxn ang="0">
                    <a:pos x="269" y="0"/>
                  </a:cxn>
                  <a:cxn ang="0">
                    <a:pos x="136" y="110"/>
                  </a:cxn>
                  <a:cxn ang="0">
                    <a:pos x="0" y="0"/>
                  </a:cxn>
                </a:cxnLst>
                <a:rect l="0" t="0" r="r" b="b"/>
                <a:pathLst>
                  <a:path w="2394" h="116">
                    <a:moveTo>
                      <a:pt x="2393" y="10"/>
                    </a:moveTo>
                    <a:lnTo>
                      <a:pt x="2271" y="115"/>
                    </a:lnTo>
                    <a:lnTo>
                      <a:pt x="2135" y="3"/>
                    </a:lnTo>
                    <a:lnTo>
                      <a:pt x="2003" y="113"/>
                    </a:lnTo>
                    <a:lnTo>
                      <a:pt x="1872" y="3"/>
                    </a:lnTo>
                    <a:lnTo>
                      <a:pt x="1740" y="113"/>
                    </a:lnTo>
                    <a:lnTo>
                      <a:pt x="1605" y="3"/>
                    </a:lnTo>
                    <a:lnTo>
                      <a:pt x="1473" y="113"/>
                    </a:lnTo>
                    <a:lnTo>
                      <a:pt x="1341" y="3"/>
                    </a:lnTo>
                    <a:lnTo>
                      <a:pt x="1211" y="110"/>
                    </a:lnTo>
                    <a:lnTo>
                      <a:pt x="1083" y="3"/>
                    </a:lnTo>
                    <a:lnTo>
                      <a:pt x="947" y="115"/>
                    </a:lnTo>
                    <a:lnTo>
                      <a:pt x="806" y="3"/>
                    </a:lnTo>
                    <a:lnTo>
                      <a:pt x="674" y="115"/>
                    </a:lnTo>
                    <a:lnTo>
                      <a:pt x="537" y="3"/>
                    </a:lnTo>
                    <a:lnTo>
                      <a:pt x="403" y="113"/>
                    </a:lnTo>
                    <a:lnTo>
                      <a:pt x="269" y="0"/>
                    </a:lnTo>
                    <a:lnTo>
                      <a:pt x="136" y="110"/>
                    </a:lnTo>
                    <a:lnTo>
                      <a:pt x="0" y="0"/>
                    </a:lnTo>
                  </a:path>
                </a:pathLst>
              </a:custGeom>
              <a:noFill/>
              <a:ln w="12699" cap="rnd" cmpd="sng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</p:grpSp>
      </p:grpSp>
      <p:grpSp>
        <p:nvGrpSpPr>
          <p:cNvPr id="5" name="Group 1036"/>
          <p:cNvGrpSpPr>
            <a:grpSpLocks/>
          </p:cNvGrpSpPr>
          <p:nvPr/>
        </p:nvGrpSpPr>
        <p:grpSpPr bwMode="auto">
          <a:xfrm>
            <a:off x="6442075" y="2316163"/>
            <a:ext cx="1492250" cy="631825"/>
            <a:chOff x="4058" y="1459"/>
            <a:chExt cx="940" cy="398"/>
          </a:xfrm>
        </p:grpSpPr>
        <p:grpSp>
          <p:nvGrpSpPr>
            <p:cNvPr id="6" name="Group 1037"/>
            <p:cNvGrpSpPr>
              <a:grpSpLocks/>
            </p:cNvGrpSpPr>
            <p:nvPr/>
          </p:nvGrpSpPr>
          <p:grpSpPr bwMode="auto">
            <a:xfrm>
              <a:off x="4827" y="1747"/>
              <a:ext cx="171" cy="97"/>
              <a:chOff x="4827" y="1747"/>
              <a:chExt cx="171" cy="97"/>
            </a:xfrm>
          </p:grpSpPr>
          <p:sp>
            <p:nvSpPr>
              <p:cNvPr id="137230" name="Line 1038"/>
              <p:cNvSpPr>
                <a:spLocks noChangeShapeType="1"/>
              </p:cNvSpPr>
              <p:nvPr/>
            </p:nvSpPr>
            <p:spPr bwMode="auto">
              <a:xfrm>
                <a:off x="4827" y="1747"/>
                <a:ext cx="0" cy="9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37" name="Line 1045"/>
              <p:cNvSpPr>
                <a:spLocks noChangeShapeType="1"/>
              </p:cNvSpPr>
              <p:nvPr/>
            </p:nvSpPr>
            <p:spPr bwMode="auto">
              <a:xfrm>
                <a:off x="4998" y="1840"/>
                <a:ext cx="0" cy="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7" name="Group 1046"/>
            <p:cNvGrpSpPr>
              <a:grpSpLocks/>
            </p:cNvGrpSpPr>
            <p:nvPr/>
          </p:nvGrpSpPr>
          <p:grpSpPr bwMode="auto">
            <a:xfrm>
              <a:off x="4058" y="1459"/>
              <a:ext cx="722" cy="398"/>
              <a:chOff x="4058" y="1459"/>
              <a:chExt cx="722" cy="398"/>
            </a:xfrm>
          </p:grpSpPr>
          <p:sp>
            <p:nvSpPr>
              <p:cNvPr id="137239" name="Line 1047"/>
              <p:cNvSpPr>
                <a:spLocks noChangeShapeType="1"/>
              </p:cNvSpPr>
              <p:nvPr/>
            </p:nvSpPr>
            <p:spPr bwMode="auto">
              <a:xfrm>
                <a:off x="4058" y="1459"/>
                <a:ext cx="0" cy="382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0" name="Line 1048"/>
              <p:cNvSpPr>
                <a:spLocks noChangeShapeType="1"/>
              </p:cNvSpPr>
              <p:nvPr/>
            </p:nvSpPr>
            <p:spPr bwMode="auto">
              <a:xfrm>
                <a:off x="4757" y="1728"/>
                <a:ext cx="0" cy="113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1" name="Line 1049"/>
              <p:cNvSpPr>
                <a:spLocks noChangeShapeType="1"/>
              </p:cNvSpPr>
              <p:nvPr/>
            </p:nvSpPr>
            <p:spPr bwMode="auto">
              <a:xfrm>
                <a:off x="4780" y="1726"/>
                <a:ext cx="0" cy="11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2" name="Line 1050"/>
              <p:cNvSpPr>
                <a:spLocks noChangeShapeType="1"/>
              </p:cNvSpPr>
              <p:nvPr/>
            </p:nvSpPr>
            <p:spPr bwMode="auto">
              <a:xfrm>
                <a:off x="4733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3" name="Line 1051"/>
              <p:cNvSpPr>
                <a:spLocks noChangeShapeType="1"/>
              </p:cNvSpPr>
              <p:nvPr/>
            </p:nvSpPr>
            <p:spPr bwMode="auto">
              <a:xfrm>
                <a:off x="4708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4" name="Line 1052"/>
              <p:cNvSpPr>
                <a:spLocks noChangeShapeType="1"/>
              </p:cNvSpPr>
              <p:nvPr/>
            </p:nvSpPr>
            <p:spPr bwMode="auto">
              <a:xfrm>
                <a:off x="4684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5" name="Line 1053"/>
              <p:cNvSpPr>
                <a:spLocks noChangeShapeType="1"/>
              </p:cNvSpPr>
              <p:nvPr/>
            </p:nvSpPr>
            <p:spPr bwMode="auto">
              <a:xfrm>
                <a:off x="4638" y="1733"/>
                <a:ext cx="0" cy="108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6" name="Line 1054"/>
              <p:cNvSpPr>
                <a:spLocks noChangeShapeType="1"/>
              </p:cNvSpPr>
              <p:nvPr/>
            </p:nvSpPr>
            <p:spPr bwMode="auto">
              <a:xfrm>
                <a:off x="4661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7" name="Line 1055"/>
              <p:cNvSpPr>
                <a:spLocks noChangeShapeType="1"/>
              </p:cNvSpPr>
              <p:nvPr/>
            </p:nvSpPr>
            <p:spPr bwMode="auto">
              <a:xfrm>
                <a:off x="4588" y="1728"/>
                <a:ext cx="0" cy="113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8" name="Line 1056"/>
              <p:cNvSpPr>
                <a:spLocks noChangeShapeType="1"/>
              </p:cNvSpPr>
              <p:nvPr/>
            </p:nvSpPr>
            <p:spPr bwMode="auto">
              <a:xfrm flipV="1">
                <a:off x="4610" y="1712"/>
                <a:ext cx="0" cy="14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9" name="Line 1057"/>
              <p:cNvSpPr>
                <a:spLocks noChangeShapeType="1"/>
              </p:cNvSpPr>
              <p:nvPr/>
            </p:nvSpPr>
            <p:spPr bwMode="auto">
              <a:xfrm flipV="1">
                <a:off x="4565" y="1710"/>
                <a:ext cx="0" cy="14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0" name="Line 1058"/>
              <p:cNvSpPr>
                <a:spLocks noChangeShapeType="1"/>
              </p:cNvSpPr>
              <p:nvPr/>
            </p:nvSpPr>
            <p:spPr bwMode="auto">
              <a:xfrm>
                <a:off x="4539" y="1722"/>
                <a:ext cx="0" cy="11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1" name="Line 1059"/>
              <p:cNvSpPr>
                <a:spLocks noChangeShapeType="1"/>
              </p:cNvSpPr>
              <p:nvPr/>
            </p:nvSpPr>
            <p:spPr bwMode="auto">
              <a:xfrm>
                <a:off x="4514" y="1717"/>
                <a:ext cx="0" cy="12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2" name="Line 1060"/>
              <p:cNvSpPr>
                <a:spLocks noChangeShapeType="1"/>
              </p:cNvSpPr>
              <p:nvPr/>
            </p:nvSpPr>
            <p:spPr bwMode="auto">
              <a:xfrm>
                <a:off x="4491" y="1711"/>
                <a:ext cx="0" cy="13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3" name="Line 1061"/>
              <p:cNvSpPr>
                <a:spLocks noChangeShapeType="1"/>
              </p:cNvSpPr>
              <p:nvPr/>
            </p:nvSpPr>
            <p:spPr bwMode="auto">
              <a:xfrm>
                <a:off x="4469" y="1707"/>
                <a:ext cx="0" cy="13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4" name="Line 1062"/>
              <p:cNvSpPr>
                <a:spLocks noChangeShapeType="1"/>
              </p:cNvSpPr>
              <p:nvPr/>
            </p:nvSpPr>
            <p:spPr bwMode="auto">
              <a:xfrm>
                <a:off x="4418" y="1690"/>
                <a:ext cx="0" cy="15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5" name="Line 1063"/>
              <p:cNvSpPr>
                <a:spLocks noChangeShapeType="1"/>
              </p:cNvSpPr>
              <p:nvPr/>
            </p:nvSpPr>
            <p:spPr bwMode="auto">
              <a:xfrm>
                <a:off x="4443" y="1703"/>
                <a:ext cx="0" cy="138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6" name="Line 1064"/>
              <p:cNvSpPr>
                <a:spLocks noChangeShapeType="1"/>
              </p:cNvSpPr>
              <p:nvPr/>
            </p:nvSpPr>
            <p:spPr bwMode="auto">
              <a:xfrm>
                <a:off x="4396" y="1685"/>
                <a:ext cx="0" cy="156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7" name="Line 1065"/>
              <p:cNvSpPr>
                <a:spLocks noChangeShapeType="1"/>
              </p:cNvSpPr>
              <p:nvPr/>
            </p:nvSpPr>
            <p:spPr bwMode="auto">
              <a:xfrm>
                <a:off x="4371" y="1674"/>
                <a:ext cx="0" cy="16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8" name="Line 1066"/>
              <p:cNvSpPr>
                <a:spLocks noChangeShapeType="1"/>
              </p:cNvSpPr>
              <p:nvPr/>
            </p:nvSpPr>
            <p:spPr bwMode="auto">
              <a:xfrm>
                <a:off x="4348" y="1664"/>
                <a:ext cx="0" cy="17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9" name="Line 1067"/>
              <p:cNvSpPr>
                <a:spLocks noChangeShapeType="1"/>
              </p:cNvSpPr>
              <p:nvPr/>
            </p:nvSpPr>
            <p:spPr bwMode="auto">
              <a:xfrm>
                <a:off x="4323" y="1657"/>
                <a:ext cx="0" cy="18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0" name="Line 1068"/>
              <p:cNvSpPr>
                <a:spLocks noChangeShapeType="1"/>
              </p:cNvSpPr>
              <p:nvPr/>
            </p:nvSpPr>
            <p:spPr bwMode="auto">
              <a:xfrm>
                <a:off x="4300" y="1641"/>
                <a:ext cx="0" cy="20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1" name="Line 1069"/>
              <p:cNvSpPr>
                <a:spLocks noChangeShapeType="1"/>
              </p:cNvSpPr>
              <p:nvPr/>
            </p:nvSpPr>
            <p:spPr bwMode="auto">
              <a:xfrm>
                <a:off x="4251" y="1617"/>
                <a:ext cx="0" cy="22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2" name="Line 1070"/>
              <p:cNvSpPr>
                <a:spLocks noChangeShapeType="1"/>
              </p:cNvSpPr>
              <p:nvPr/>
            </p:nvSpPr>
            <p:spPr bwMode="auto">
              <a:xfrm>
                <a:off x="4275" y="1631"/>
                <a:ext cx="0" cy="21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3" name="Line 1071"/>
              <p:cNvSpPr>
                <a:spLocks noChangeShapeType="1"/>
              </p:cNvSpPr>
              <p:nvPr/>
            </p:nvSpPr>
            <p:spPr bwMode="auto">
              <a:xfrm>
                <a:off x="4227" y="1601"/>
                <a:ext cx="0" cy="24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4" name="Line 1072"/>
              <p:cNvSpPr>
                <a:spLocks noChangeShapeType="1"/>
              </p:cNvSpPr>
              <p:nvPr/>
            </p:nvSpPr>
            <p:spPr bwMode="auto">
              <a:xfrm>
                <a:off x="4202" y="1587"/>
                <a:ext cx="0" cy="25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5" name="Line 1073"/>
              <p:cNvSpPr>
                <a:spLocks noChangeShapeType="1"/>
              </p:cNvSpPr>
              <p:nvPr/>
            </p:nvSpPr>
            <p:spPr bwMode="auto">
              <a:xfrm>
                <a:off x="4179" y="1570"/>
                <a:ext cx="0" cy="27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6" name="Line 1074"/>
              <p:cNvSpPr>
                <a:spLocks noChangeShapeType="1"/>
              </p:cNvSpPr>
              <p:nvPr/>
            </p:nvSpPr>
            <p:spPr bwMode="auto">
              <a:xfrm>
                <a:off x="4152" y="1551"/>
                <a:ext cx="0" cy="29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7" name="Line 1075"/>
              <p:cNvSpPr>
                <a:spLocks noChangeShapeType="1"/>
              </p:cNvSpPr>
              <p:nvPr/>
            </p:nvSpPr>
            <p:spPr bwMode="auto">
              <a:xfrm>
                <a:off x="4131" y="1532"/>
                <a:ext cx="0" cy="3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8" name="Line 1076"/>
              <p:cNvSpPr>
                <a:spLocks noChangeShapeType="1"/>
              </p:cNvSpPr>
              <p:nvPr/>
            </p:nvSpPr>
            <p:spPr bwMode="auto">
              <a:xfrm>
                <a:off x="4082" y="1481"/>
                <a:ext cx="0" cy="36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9" name="Line 1077"/>
              <p:cNvSpPr>
                <a:spLocks noChangeShapeType="1"/>
              </p:cNvSpPr>
              <p:nvPr/>
            </p:nvSpPr>
            <p:spPr bwMode="auto">
              <a:xfrm>
                <a:off x="4105" y="1505"/>
                <a:ext cx="0" cy="336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8" name="Group 1078"/>
          <p:cNvGrpSpPr>
            <a:grpSpLocks/>
          </p:cNvGrpSpPr>
          <p:nvPr/>
        </p:nvGrpSpPr>
        <p:grpSpPr bwMode="auto">
          <a:xfrm>
            <a:off x="1011238" y="2316163"/>
            <a:ext cx="1492250" cy="631825"/>
            <a:chOff x="637" y="1459"/>
            <a:chExt cx="940" cy="398"/>
          </a:xfrm>
        </p:grpSpPr>
        <p:grpSp>
          <p:nvGrpSpPr>
            <p:cNvPr id="9" name="Group 1079"/>
            <p:cNvGrpSpPr>
              <a:grpSpLocks/>
            </p:cNvGrpSpPr>
            <p:nvPr/>
          </p:nvGrpSpPr>
          <p:grpSpPr bwMode="auto">
            <a:xfrm>
              <a:off x="852" y="1459"/>
              <a:ext cx="725" cy="398"/>
              <a:chOff x="852" y="1459"/>
              <a:chExt cx="725" cy="398"/>
            </a:xfrm>
          </p:grpSpPr>
          <p:sp>
            <p:nvSpPr>
              <p:cNvPr id="137272" name="Line 1080"/>
              <p:cNvSpPr>
                <a:spLocks noChangeShapeType="1"/>
              </p:cNvSpPr>
              <p:nvPr/>
            </p:nvSpPr>
            <p:spPr bwMode="auto">
              <a:xfrm>
                <a:off x="876" y="1728"/>
                <a:ext cx="0" cy="113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3" name="Line 1081"/>
              <p:cNvSpPr>
                <a:spLocks noChangeShapeType="1"/>
              </p:cNvSpPr>
              <p:nvPr/>
            </p:nvSpPr>
            <p:spPr bwMode="auto">
              <a:xfrm>
                <a:off x="852" y="1726"/>
                <a:ext cx="0" cy="11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4" name="Line 1082"/>
              <p:cNvSpPr>
                <a:spLocks noChangeShapeType="1"/>
              </p:cNvSpPr>
              <p:nvPr/>
            </p:nvSpPr>
            <p:spPr bwMode="auto">
              <a:xfrm>
                <a:off x="902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5" name="Line 1083"/>
              <p:cNvSpPr>
                <a:spLocks noChangeShapeType="1"/>
              </p:cNvSpPr>
              <p:nvPr/>
            </p:nvSpPr>
            <p:spPr bwMode="auto">
              <a:xfrm>
                <a:off x="925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6" name="Line 1084"/>
              <p:cNvSpPr>
                <a:spLocks noChangeShapeType="1"/>
              </p:cNvSpPr>
              <p:nvPr/>
            </p:nvSpPr>
            <p:spPr bwMode="auto">
              <a:xfrm>
                <a:off x="950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7" name="Line 1085"/>
              <p:cNvSpPr>
                <a:spLocks noChangeShapeType="1"/>
              </p:cNvSpPr>
              <p:nvPr/>
            </p:nvSpPr>
            <p:spPr bwMode="auto">
              <a:xfrm>
                <a:off x="997" y="1733"/>
                <a:ext cx="0" cy="108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8" name="Line 1086"/>
              <p:cNvSpPr>
                <a:spLocks noChangeShapeType="1"/>
              </p:cNvSpPr>
              <p:nvPr/>
            </p:nvSpPr>
            <p:spPr bwMode="auto">
              <a:xfrm>
                <a:off x="970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9" name="Line 1087"/>
              <p:cNvSpPr>
                <a:spLocks noChangeShapeType="1"/>
              </p:cNvSpPr>
              <p:nvPr/>
            </p:nvSpPr>
            <p:spPr bwMode="auto">
              <a:xfrm>
                <a:off x="1045" y="1728"/>
                <a:ext cx="0" cy="113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0" name="Line 1088"/>
              <p:cNvSpPr>
                <a:spLocks noChangeShapeType="1"/>
              </p:cNvSpPr>
              <p:nvPr/>
            </p:nvSpPr>
            <p:spPr bwMode="auto">
              <a:xfrm flipV="1">
                <a:off x="1021" y="1712"/>
                <a:ext cx="0" cy="14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1" name="Line 1089"/>
              <p:cNvSpPr>
                <a:spLocks noChangeShapeType="1"/>
              </p:cNvSpPr>
              <p:nvPr/>
            </p:nvSpPr>
            <p:spPr bwMode="auto">
              <a:xfrm flipV="1">
                <a:off x="1069" y="1710"/>
                <a:ext cx="0" cy="14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2" name="Line 1090"/>
              <p:cNvSpPr>
                <a:spLocks noChangeShapeType="1"/>
              </p:cNvSpPr>
              <p:nvPr/>
            </p:nvSpPr>
            <p:spPr bwMode="auto">
              <a:xfrm>
                <a:off x="1095" y="1722"/>
                <a:ext cx="0" cy="11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3" name="Line 1091"/>
              <p:cNvSpPr>
                <a:spLocks noChangeShapeType="1"/>
              </p:cNvSpPr>
              <p:nvPr/>
            </p:nvSpPr>
            <p:spPr bwMode="auto">
              <a:xfrm>
                <a:off x="1119" y="1717"/>
                <a:ext cx="0" cy="12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4" name="Line 1092"/>
              <p:cNvSpPr>
                <a:spLocks noChangeShapeType="1"/>
              </p:cNvSpPr>
              <p:nvPr/>
            </p:nvSpPr>
            <p:spPr bwMode="auto">
              <a:xfrm>
                <a:off x="1144" y="1711"/>
                <a:ext cx="0" cy="13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5" name="Line 1093"/>
              <p:cNvSpPr>
                <a:spLocks noChangeShapeType="1"/>
              </p:cNvSpPr>
              <p:nvPr/>
            </p:nvSpPr>
            <p:spPr bwMode="auto">
              <a:xfrm>
                <a:off x="1165" y="1707"/>
                <a:ext cx="0" cy="13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6" name="Line 1094"/>
              <p:cNvSpPr>
                <a:spLocks noChangeShapeType="1"/>
              </p:cNvSpPr>
              <p:nvPr/>
            </p:nvSpPr>
            <p:spPr bwMode="auto">
              <a:xfrm>
                <a:off x="1216" y="1690"/>
                <a:ext cx="0" cy="15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7" name="Line 1095"/>
              <p:cNvSpPr>
                <a:spLocks noChangeShapeType="1"/>
              </p:cNvSpPr>
              <p:nvPr/>
            </p:nvSpPr>
            <p:spPr bwMode="auto">
              <a:xfrm>
                <a:off x="1189" y="1703"/>
                <a:ext cx="0" cy="138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8" name="Line 1096"/>
              <p:cNvSpPr>
                <a:spLocks noChangeShapeType="1"/>
              </p:cNvSpPr>
              <p:nvPr/>
            </p:nvSpPr>
            <p:spPr bwMode="auto">
              <a:xfrm>
                <a:off x="1238" y="1685"/>
                <a:ext cx="0" cy="156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9" name="Line 1097"/>
              <p:cNvSpPr>
                <a:spLocks noChangeShapeType="1"/>
              </p:cNvSpPr>
              <p:nvPr/>
            </p:nvSpPr>
            <p:spPr bwMode="auto">
              <a:xfrm>
                <a:off x="1263" y="1674"/>
                <a:ext cx="0" cy="16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0" name="Line 1098"/>
              <p:cNvSpPr>
                <a:spLocks noChangeShapeType="1"/>
              </p:cNvSpPr>
              <p:nvPr/>
            </p:nvSpPr>
            <p:spPr bwMode="auto">
              <a:xfrm>
                <a:off x="1286" y="1664"/>
                <a:ext cx="0" cy="17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1" name="Line 1099"/>
              <p:cNvSpPr>
                <a:spLocks noChangeShapeType="1"/>
              </p:cNvSpPr>
              <p:nvPr/>
            </p:nvSpPr>
            <p:spPr bwMode="auto">
              <a:xfrm>
                <a:off x="1313" y="1657"/>
                <a:ext cx="0" cy="18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2" name="Line 1100"/>
              <p:cNvSpPr>
                <a:spLocks noChangeShapeType="1"/>
              </p:cNvSpPr>
              <p:nvPr/>
            </p:nvSpPr>
            <p:spPr bwMode="auto">
              <a:xfrm>
                <a:off x="1334" y="1641"/>
                <a:ext cx="0" cy="20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3" name="Line 1101"/>
              <p:cNvSpPr>
                <a:spLocks noChangeShapeType="1"/>
              </p:cNvSpPr>
              <p:nvPr/>
            </p:nvSpPr>
            <p:spPr bwMode="auto">
              <a:xfrm>
                <a:off x="1383" y="1617"/>
                <a:ext cx="0" cy="22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4" name="Line 1102"/>
              <p:cNvSpPr>
                <a:spLocks noChangeShapeType="1"/>
              </p:cNvSpPr>
              <p:nvPr/>
            </p:nvSpPr>
            <p:spPr bwMode="auto">
              <a:xfrm>
                <a:off x="1358" y="1631"/>
                <a:ext cx="0" cy="21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5" name="Line 1103"/>
              <p:cNvSpPr>
                <a:spLocks noChangeShapeType="1"/>
              </p:cNvSpPr>
              <p:nvPr/>
            </p:nvSpPr>
            <p:spPr bwMode="auto">
              <a:xfrm>
                <a:off x="1407" y="1601"/>
                <a:ext cx="0" cy="24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6" name="Line 1104"/>
              <p:cNvSpPr>
                <a:spLocks noChangeShapeType="1"/>
              </p:cNvSpPr>
              <p:nvPr/>
            </p:nvSpPr>
            <p:spPr bwMode="auto">
              <a:xfrm>
                <a:off x="1432" y="1587"/>
                <a:ext cx="0" cy="25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7" name="Line 1105"/>
              <p:cNvSpPr>
                <a:spLocks noChangeShapeType="1"/>
              </p:cNvSpPr>
              <p:nvPr/>
            </p:nvSpPr>
            <p:spPr bwMode="auto">
              <a:xfrm>
                <a:off x="1455" y="1570"/>
                <a:ext cx="0" cy="27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8" name="Line 1106"/>
              <p:cNvSpPr>
                <a:spLocks noChangeShapeType="1"/>
              </p:cNvSpPr>
              <p:nvPr/>
            </p:nvSpPr>
            <p:spPr bwMode="auto">
              <a:xfrm>
                <a:off x="1482" y="1551"/>
                <a:ext cx="0" cy="29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9" name="Line 1107"/>
              <p:cNvSpPr>
                <a:spLocks noChangeShapeType="1"/>
              </p:cNvSpPr>
              <p:nvPr/>
            </p:nvSpPr>
            <p:spPr bwMode="auto">
              <a:xfrm>
                <a:off x="1503" y="1532"/>
                <a:ext cx="0" cy="3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0" name="Line 1108"/>
              <p:cNvSpPr>
                <a:spLocks noChangeShapeType="1"/>
              </p:cNvSpPr>
              <p:nvPr/>
            </p:nvSpPr>
            <p:spPr bwMode="auto">
              <a:xfrm>
                <a:off x="1551" y="1485"/>
                <a:ext cx="0" cy="356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1" name="Line 1109"/>
              <p:cNvSpPr>
                <a:spLocks noChangeShapeType="1"/>
              </p:cNvSpPr>
              <p:nvPr/>
            </p:nvSpPr>
            <p:spPr bwMode="auto">
              <a:xfrm>
                <a:off x="1530" y="1508"/>
                <a:ext cx="0" cy="333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2" name="Line 1110"/>
              <p:cNvSpPr>
                <a:spLocks noChangeShapeType="1"/>
              </p:cNvSpPr>
              <p:nvPr/>
            </p:nvSpPr>
            <p:spPr bwMode="auto">
              <a:xfrm>
                <a:off x="1577" y="1459"/>
                <a:ext cx="0" cy="382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10" name="Group 1111"/>
            <p:cNvGrpSpPr>
              <a:grpSpLocks/>
            </p:cNvGrpSpPr>
            <p:nvPr/>
          </p:nvGrpSpPr>
          <p:grpSpPr bwMode="auto">
            <a:xfrm>
              <a:off x="637" y="1747"/>
              <a:ext cx="171" cy="97"/>
              <a:chOff x="637" y="1747"/>
              <a:chExt cx="171" cy="97"/>
            </a:xfrm>
          </p:grpSpPr>
          <p:sp>
            <p:nvSpPr>
              <p:cNvPr id="137304" name="Line 1112"/>
              <p:cNvSpPr>
                <a:spLocks noChangeShapeType="1"/>
              </p:cNvSpPr>
              <p:nvPr/>
            </p:nvSpPr>
            <p:spPr bwMode="auto">
              <a:xfrm>
                <a:off x="808" y="1747"/>
                <a:ext cx="0" cy="9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9" name="Line 1117"/>
              <p:cNvSpPr>
                <a:spLocks noChangeShapeType="1"/>
              </p:cNvSpPr>
              <p:nvPr/>
            </p:nvSpPr>
            <p:spPr bwMode="auto">
              <a:xfrm>
                <a:off x="683" y="1830"/>
                <a:ext cx="0" cy="1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10" name="Line 1118"/>
              <p:cNvSpPr>
                <a:spLocks noChangeShapeType="1"/>
              </p:cNvSpPr>
              <p:nvPr/>
            </p:nvSpPr>
            <p:spPr bwMode="auto">
              <a:xfrm>
                <a:off x="660" y="1836"/>
                <a:ext cx="0" cy="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11" name="Line 1119"/>
              <p:cNvSpPr>
                <a:spLocks noChangeShapeType="1"/>
              </p:cNvSpPr>
              <p:nvPr/>
            </p:nvSpPr>
            <p:spPr bwMode="auto">
              <a:xfrm>
                <a:off x="637" y="1840"/>
                <a:ext cx="0" cy="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11" name="Group 1120"/>
          <p:cNvGrpSpPr>
            <a:grpSpLocks/>
          </p:cNvGrpSpPr>
          <p:nvPr/>
        </p:nvGrpSpPr>
        <p:grpSpPr bwMode="auto">
          <a:xfrm>
            <a:off x="2657475" y="2293938"/>
            <a:ext cx="3651250" cy="636587"/>
            <a:chOff x="1674" y="1445"/>
            <a:chExt cx="2300" cy="401"/>
          </a:xfrm>
        </p:grpSpPr>
        <p:sp>
          <p:nvSpPr>
            <p:cNvPr id="137313" name="Line 1121"/>
            <p:cNvSpPr>
              <a:spLocks noChangeShapeType="1"/>
            </p:cNvSpPr>
            <p:nvPr/>
          </p:nvSpPr>
          <p:spPr bwMode="auto">
            <a:xfrm>
              <a:off x="1674" y="1445"/>
              <a:ext cx="0" cy="39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4" name="Line 1122"/>
            <p:cNvSpPr>
              <a:spLocks noChangeShapeType="1"/>
            </p:cNvSpPr>
            <p:nvPr/>
          </p:nvSpPr>
          <p:spPr bwMode="auto">
            <a:xfrm>
              <a:off x="1699" y="1459"/>
              <a:ext cx="0" cy="38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5" name="Line 1123"/>
            <p:cNvSpPr>
              <a:spLocks noChangeShapeType="1"/>
            </p:cNvSpPr>
            <p:nvPr/>
          </p:nvSpPr>
          <p:spPr bwMode="auto">
            <a:xfrm>
              <a:off x="1721" y="1475"/>
              <a:ext cx="0" cy="36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6" name="Line 1124"/>
            <p:cNvSpPr>
              <a:spLocks noChangeShapeType="1"/>
            </p:cNvSpPr>
            <p:nvPr/>
          </p:nvSpPr>
          <p:spPr bwMode="auto">
            <a:xfrm>
              <a:off x="1745" y="1492"/>
              <a:ext cx="0" cy="34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7" name="Line 1125"/>
            <p:cNvSpPr>
              <a:spLocks noChangeShapeType="1"/>
            </p:cNvSpPr>
            <p:nvPr/>
          </p:nvSpPr>
          <p:spPr bwMode="auto">
            <a:xfrm>
              <a:off x="1770" y="1505"/>
              <a:ext cx="0" cy="33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8" name="Line 1126"/>
            <p:cNvSpPr>
              <a:spLocks noChangeShapeType="1"/>
            </p:cNvSpPr>
            <p:nvPr/>
          </p:nvSpPr>
          <p:spPr bwMode="auto">
            <a:xfrm>
              <a:off x="1795" y="1516"/>
              <a:ext cx="0" cy="32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9" name="Line 1127"/>
            <p:cNvSpPr>
              <a:spLocks noChangeShapeType="1"/>
            </p:cNvSpPr>
            <p:nvPr/>
          </p:nvSpPr>
          <p:spPr bwMode="auto">
            <a:xfrm>
              <a:off x="1819" y="1526"/>
              <a:ext cx="0" cy="31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0" name="Line 1128"/>
            <p:cNvSpPr>
              <a:spLocks noChangeShapeType="1"/>
            </p:cNvSpPr>
            <p:nvPr/>
          </p:nvSpPr>
          <p:spPr bwMode="auto">
            <a:xfrm>
              <a:off x="1843" y="1538"/>
              <a:ext cx="0" cy="30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1" name="Line 1129"/>
            <p:cNvSpPr>
              <a:spLocks noChangeShapeType="1"/>
            </p:cNvSpPr>
            <p:nvPr/>
          </p:nvSpPr>
          <p:spPr bwMode="auto">
            <a:xfrm>
              <a:off x="1868" y="1548"/>
              <a:ext cx="0" cy="29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2" name="Line 1130"/>
            <p:cNvSpPr>
              <a:spLocks noChangeShapeType="1"/>
            </p:cNvSpPr>
            <p:nvPr/>
          </p:nvSpPr>
          <p:spPr bwMode="auto">
            <a:xfrm>
              <a:off x="1890" y="1557"/>
              <a:ext cx="0" cy="28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3" name="Line 1131"/>
            <p:cNvSpPr>
              <a:spLocks noChangeShapeType="1"/>
            </p:cNvSpPr>
            <p:nvPr/>
          </p:nvSpPr>
          <p:spPr bwMode="auto">
            <a:xfrm>
              <a:off x="1915" y="1570"/>
              <a:ext cx="0" cy="27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4" name="Line 1132"/>
            <p:cNvSpPr>
              <a:spLocks noChangeShapeType="1"/>
            </p:cNvSpPr>
            <p:nvPr/>
          </p:nvSpPr>
          <p:spPr bwMode="auto">
            <a:xfrm>
              <a:off x="1937" y="1578"/>
              <a:ext cx="0" cy="26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5" name="Line 1133"/>
            <p:cNvSpPr>
              <a:spLocks noChangeShapeType="1"/>
            </p:cNvSpPr>
            <p:nvPr/>
          </p:nvSpPr>
          <p:spPr bwMode="auto">
            <a:xfrm>
              <a:off x="1962" y="1584"/>
              <a:ext cx="0" cy="25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6" name="Line 1134"/>
            <p:cNvSpPr>
              <a:spLocks noChangeShapeType="1"/>
            </p:cNvSpPr>
            <p:nvPr/>
          </p:nvSpPr>
          <p:spPr bwMode="auto">
            <a:xfrm>
              <a:off x="1987" y="1591"/>
              <a:ext cx="0" cy="25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7" name="Line 1135"/>
            <p:cNvSpPr>
              <a:spLocks noChangeShapeType="1"/>
            </p:cNvSpPr>
            <p:nvPr/>
          </p:nvSpPr>
          <p:spPr bwMode="auto">
            <a:xfrm>
              <a:off x="2011" y="1600"/>
              <a:ext cx="0" cy="24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8" name="Line 1136"/>
            <p:cNvSpPr>
              <a:spLocks noChangeShapeType="1"/>
            </p:cNvSpPr>
            <p:nvPr/>
          </p:nvSpPr>
          <p:spPr bwMode="auto">
            <a:xfrm>
              <a:off x="2035" y="1611"/>
              <a:ext cx="0" cy="23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9" name="Line 1137"/>
            <p:cNvSpPr>
              <a:spLocks noChangeShapeType="1"/>
            </p:cNvSpPr>
            <p:nvPr/>
          </p:nvSpPr>
          <p:spPr bwMode="auto">
            <a:xfrm>
              <a:off x="2061" y="1613"/>
              <a:ext cx="0" cy="22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0" name="Line 1138"/>
            <p:cNvSpPr>
              <a:spLocks noChangeShapeType="1"/>
            </p:cNvSpPr>
            <p:nvPr/>
          </p:nvSpPr>
          <p:spPr bwMode="auto">
            <a:xfrm>
              <a:off x="2084" y="1622"/>
              <a:ext cx="0" cy="21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1" name="Line 1139"/>
            <p:cNvSpPr>
              <a:spLocks noChangeShapeType="1"/>
            </p:cNvSpPr>
            <p:nvPr/>
          </p:nvSpPr>
          <p:spPr bwMode="auto">
            <a:xfrm>
              <a:off x="2108" y="1627"/>
              <a:ext cx="0" cy="21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2" name="Line 1140"/>
            <p:cNvSpPr>
              <a:spLocks noChangeShapeType="1"/>
            </p:cNvSpPr>
            <p:nvPr/>
          </p:nvSpPr>
          <p:spPr bwMode="auto">
            <a:xfrm>
              <a:off x="2131" y="1631"/>
              <a:ext cx="0" cy="21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3" name="Line 1141"/>
            <p:cNvSpPr>
              <a:spLocks noChangeShapeType="1"/>
            </p:cNvSpPr>
            <p:nvPr/>
          </p:nvSpPr>
          <p:spPr bwMode="auto">
            <a:xfrm>
              <a:off x="2157" y="1639"/>
              <a:ext cx="0" cy="20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4" name="Line 1142"/>
            <p:cNvSpPr>
              <a:spLocks noChangeShapeType="1"/>
            </p:cNvSpPr>
            <p:nvPr/>
          </p:nvSpPr>
          <p:spPr bwMode="auto">
            <a:xfrm>
              <a:off x="2180" y="1644"/>
              <a:ext cx="0" cy="19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5" name="Line 1143"/>
            <p:cNvSpPr>
              <a:spLocks noChangeShapeType="1"/>
            </p:cNvSpPr>
            <p:nvPr/>
          </p:nvSpPr>
          <p:spPr bwMode="auto">
            <a:xfrm>
              <a:off x="2205" y="1646"/>
              <a:ext cx="0" cy="19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6" name="Line 1144"/>
            <p:cNvSpPr>
              <a:spLocks noChangeShapeType="1"/>
            </p:cNvSpPr>
            <p:nvPr/>
          </p:nvSpPr>
          <p:spPr bwMode="auto">
            <a:xfrm>
              <a:off x="2229" y="1654"/>
              <a:ext cx="0" cy="18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7" name="Line 1145"/>
            <p:cNvSpPr>
              <a:spLocks noChangeShapeType="1"/>
            </p:cNvSpPr>
            <p:nvPr/>
          </p:nvSpPr>
          <p:spPr bwMode="auto">
            <a:xfrm>
              <a:off x="2254" y="1659"/>
              <a:ext cx="0" cy="18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8" name="Line 1146"/>
            <p:cNvSpPr>
              <a:spLocks noChangeShapeType="1"/>
            </p:cNvSpPr>
            <p:nvPr/>
          </p:nvSpPr>
          <p:spPr bwMode="auto">
            <a:xfrm>
              <a:off x="2277" y="1664"/>
              <a:ext cx="0" cy="17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9" name="Line 1147"/>
            <p:cNvSpPr>
              <a:spLocks noChangeShapeType="1"/>
            </p:cNvSpPr>
            <p:nvPr/>
          </p:nvSpPr>
          <p:spPr bwMode="auto">
            <a:xfrm>
              <a:off x="2300" y="1667"/>
              <a:ext cx="0" cy="17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0" name="Line 1148"/>
            <p:cNvSpPr>
              <a:spLocks noChangeShapeType="1"/>
            </p:cNvSpPr>
            <p:nvPr/>
          </p:nvSpPr>
          <p:spPr bwMode="auto">
            <a:xfrm>
              <a:off x="2326" y="1671"/>
              <a:ext cx="0" cy="17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1" name="Line 1149"/>
            <p:cNvSpPr>
              <a:spLocks noChangeShapeType="1"/>
            </p:cNvSpPr>
            <p:nvPr/>
          </p:nvSpPr>
          <p:spPr bwMode="auto">
            <a:xfrm>
              <a:off x="2348" y="1674"/>
              <a:ext cx="0" cy="16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2" name="Line 1150"/>
            <p:cNvSpPr>
              <a:spLocks noChangeShapeType="1"/>
            </p:cNvSpPr>
            <p:nvPr/>
          </p:nvSpPr>
          <p:spPr bwMode="auto">
            <a:xfrm>
              <a:off x="2374" y="1679"/>
              <a:ext cx="0" cy="16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3" name="Line 1151"/>
            <p:cNvSpPr>
              <a:spLocks noChangeShapeType="1"/>
            </p:cNvSpPr>
            <p:nvPr/>
          </p:nvSpPr>
          <p:spPr bwMode="auto">
            <a:xfrm>
              <a:off x="2398" y="1679"/>
              <a:ext cx="0" cy="16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4" name="Line 1152"/>
            <p:cNvSpPr>
              <a:spLocks noChangeShapeType="1"/>
            </p:cNvSpPr>
            <p:nvPr/>
          </p:nvSpPr>
          <p:spPr bwMode="auto">
            <a:xfrm>
              <a:off x="2422" y="1685"/>
              <a:ext cx="0" cy="15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5" name="Line 1153"/>
            <p:cNvSpPr>
              <a:spLocks noChangeShapeType="1"/>
            </p:cNvSpPr>
            <p:nvPr/>
          </p:nvSpPr>
          <p:spPr bwMode="auto">
            <a:xfrm>
              <a:off x="2445" y="1686"/>
              <a:ext cx="0" cy="15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6" name="Line 1154"/>
            <p:cNvSpPr>
              <a:spLocks noChangeShapeType="1"/>
            </p:cNvSpPr>
            <p:nvPr/>
          </p:nvSpPr>
          <p:spPr bwMode="auto">
            <a:xfrm>
              <a:off x="2472" y="1692"/>
              <a:ext cx="0" cy="14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7" name="Line 1155"/>
            <p:cNvSpPr>
              <a:spLocks noChangeShapeType="1"/>
            </p:cNvSpPr>
            <p:nvPr/>
          </p:nvSpPr>
          <p:spPr bwMode="auto">
            <a:xfrm>
              <a:off x="2496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8" name="Line 1156"/>
            <p:cNvSpPr>
              <a:spLocks noChangeShapeType="1"/>
            </p:cNvSpPr>
            <p:nvPr/>
          </p:nvSpPr>
          <p:spPr bwMode="auto">
            <a:xfrm>
              <a:off x="2518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9" name="Line 1157"/>
            <p:cNvSpPr>
              <a:spLocks noChangeShapeType="1"/>
            </p:cNvSpPr>
            <p:nvPr/>
          </p:nvSpPr>
          <p:spPr bwMode="auto">
            <a:xfrm>
              <a:off x="2542" y="1698"/>
              <a:ext cx="0" cy="14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0" name="Line 1158"/>
            <p:cNvSpPr>
              <a:spLocks noChangeShapeType="1"/>
            </p:cNvSpPr>
            <p:nvPr/>
          </p:nvSpPr>
          <p:spPr bwMode="auto">
            <a:xfrm>
              <a:off x="2568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1" name="Line 1159"/>
            <p:cNvSpPr>
              <a:spLocks noChangeShapeType="1"/>
            </p:cNvSpPr>
            <p:nvPr/>
          </p:nvSpPr>
          <p:spPr bwMode="auto">
            <a:xfrm>
              <a:off x="2591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2" name="Line 1160"/>
            <p:cNvSpPr>
              <a:spLocks noChangeShapeType="1"/>
            </p:cNvSpPr>
            <p:nvPr/>
          </p:nvSpPr>
          <p:spPr bwMode="auto">
            <a:xfrm>
              <a:off x="2614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3" name="Line 1161"/>
            <p:cNvSpPr>
              <a:spLocks noChangeShapeType="1"/>
            </p:cNvSpPr>
            <p:nvPr/>
          </p:nvSpPr>
          <p:spPr bwMode="auto">
            <a:xfrm>
              <a:off x="2642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4" name="Line 1162"/>
            <p:cNvSpPr>
              <a:spLocks noChangeShapeType="1"/>
            </p:cNvSpPr>
            <p:nvPr/>
          </p:nvSpPr>
          <p:spPr bwMode="auto">
            <a:xfrm>
              <a:off x="2665" y="1704"/>
              <a:ext cx="0" cy="13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5" name="Line 1163"/>
            <p:cNvSpPr>
              <a:spLocks noChangeShapeType="1"/>
            </p:cNvSpPr>
            <p:nvPr/>
          </p:nvSpPr>
          <p:spPr bwMode="auto">
            <a:xfrm>
              <a:off x="2687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6" name="Line 1164"/>
            <p:cNvSpPr>
              <a:spLocks noChangeShapeType="1"/>
            </p:cNvSpPr>
            <p:nvPr/>
          </p:nvSpPr>
          <p:spPr bwMode="auto">
            <a:xfrm>
              <a:off x="2711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7" name="Line 1165"/>
            <p:cNvSpPr>
              <a:spLocks noChangeShapeType="1"/>
            </p:cNvSpPr>
            <p:nvPr/>
          </p:nvSpPr>
          <p:spPr bwMode="auto">
            <a:xfrm>
              <a:off x="2737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8" name="Line 1166"/>
            <p:cNvSpPr>
              <a:spLocks noChangeShapeType="1"/>
            </p:cNvSpPr>
            <p:nvPr/>
          </p:nvSpPr>
          <p:spPr bwMode="auto">
            <a:xfrm>
              <a:off x="2761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9" name="Line 1167"/>
            <p:cNvSpPr>
              <a:spLocks noChangeShapeType="1"/>
            </p:cNvSpPr>
            <p:nvPr/>
          </p:nvSpPr>
          <p:spPr bwMode="auto">
            <a:xfrm>
              <a:off x="2783" y="1711"/>
              <a:ext cx="0" cy="13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0" name="Line 1168"/>
            <p:cNvSpPr>
              <a:spLocks noChangeShapeType="1"/>
            </p:cNvSpPr>
            <p:nvPr/>
          </p:nvSpPr>
          <p:spPr bwMode="auto">
            <a:xfrm>
              <a:off x="2809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1" name="Line 1169"/>
            <p:cNvSpPr>
              <a:spLocks noChangeShapeType="1"/>
            </p:cNvSpPr>
            <p:nvPr/>
          </p:nvSpPr>
          <p:spPr bwMode="auto">
            <a:xfrm>
              <a:off x="2834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2" name="Line 1170"/>
            <p:cNvSpPr>
              <a:spLocks noChangeShapeType="1"/>
            </p:cNvSpPr>
            <p:nvPr/>
          </p:nvSpPr>
          <p:spPr bwMode="auto">
            <a:xfrm>
              <a:off x="2858" y="1709"/>
              <a:ext cx="0" cy="13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3" name="Line 1171"/>
            <p:cNvSpPr>
              <a:spLocks noChangeShapeType="1"/>
            </p:cNvSpPr>
            <p:nvPr/>
          </p:nvSpPr>
          <p:spPr bwMode="auto">
            <a:xfrm>
              <a:off x="2884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4" name="Line 1172"/>
            <p:cNvSpPr>
              <a:spLocks noChangeShapeType="1"/>
            </p:cNvSpPr>
            <p:nvPr/>
          </p:nvSpPr>
          <p:spPr bwMode="auto">
            <a:xfrm>
              <a:off x="2905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5" name="Line 1173"/>
            <p:cNvSpPr>
              <a:spLocks noChangeShapeType="1"/>
            </p:cNvSpPr>
            <p:nvPr/>
          </p:nvSpPr>
          <p:spPr bwMode="auto">
            <a:xfrm>
              <a:off x="2931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6" name="Line 1174"/>
            <p:cNvSpPr>
              <a:spLocks noChangeShapeType="1"/>
            </p:cNvSpPr>
            <p:nvPr/>
          </p:nvSpPr>
          <p:spPr bwMode="auto">
            <a:xfrm>
              <a:off x="3951" y="1453"/>
              <a:ext cx="0" cy="38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7" name="Line 1175"/>
            <p:cNvSpPr>
              <a:spLocks noChangeShapeType="1"/>
            </p:cNvSpPr>
            <p:nvPr/>
          </p:nvSpPr>
          <p:spPr bwMode="auto">
            <a:xfrm>
              <a:off x="3925" y="1473"/>
              <a:ext cx="0" cy="36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8" name="Line 1176"/>
            <p:cNvSpPr>
              <a:spLocks noChangeShapeType="1"/>
            </p:cNvSpPr>
            <p:nvPr/>
          </p:nvSpPr>
          <p:spPr bwMode="auto">
            <a:xfrm>
              <a:off x="3901" y="1486"/>
              <a:ext cx="0" cy="35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9" name="Line 1177"/>
            <p:cNvSpPr>
              <a:spLocks noChangeShapeType="1"/>
            </p:cNvSpPr>
            <p:nvPr/>
          </p:nvSpPr>
          <p:spPr bwMode="auto">
            <a:xfrm>
              <a:off x="3876" y="1502"/>
              <a:ext cx="0" cy="33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0" name="Line 1178"/>
            <p:cNvSpPr>
              <a:spLocks noChangeShapeType="1"/>
            </p:cNvSpPr>
            <p:nvPr/>
          </p:nvSpPr>
          <p:spPr bwMode="auto">
            <a:xfrm>
              <a:off x="3854" y="1513"/>
              <a:ext cx="0" cy="32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1" name="Line 1179"/>
            <p:cNvSpPr>
              <a:spLocks noChangeShapeType="1"/>
            </p:cNvSpPr>
            <p:nvPr/>
          </p:nvSpPr>
          <p:spPr bwMode="auto">
            <a:xfrm>
              <a:off x="3828" y="1525"/>
              <a:ext cx="0" cy="31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2" name="Line 1180"/>
            <p:cNvSpPr>
              <a:spLocks noChangeShapeType="1"/>
            </p:cNvSpPr>
            <p:nvPr/>
          </p:nvSpPr>
          <p:spPr bwMode="auto">
            <a:xfrm>
              <a:off x="3805" y="1537"/>
              <a:ext cx="0" cy="30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3" name="Line 1181"/>
            <p:cNvSpPr>
              <a:spLocks noChangeShapeType="1"/>
            </p:cNvSpPr>
            <p:nvPr/>
          </p:nvSpPr>
          <p:spPr bwMode="auto">
            <a:xfrm>
              <a:off x="3780" y="1547"/>
              <a:ext cx="0" cy="29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4" name="Line 1182"/>
            <p:cNvSpPr>
              <a:spLocks noChangeShapeType="1"/>
            </p:cNvSpPr>
            <p:nvPr/>
          </p:nvSpPr>
          <p:spPr bwMode="auto">
            <a:xfrm>
              <a:off x="3756" y="1557"/>
              <a:ext cx="0" cy="28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5" name="Line 1183"/>
            <p:cNvSpPr>
              <a:spLocks noChangeShapeType="1"/>
            </p:cNvSpPr>
            <p:nvPr/>
          </p:nvSpPr>
          <p:spPr bwMode="auto">
            <a:xfrm>
              <a:off x="3731" y="1565"/>
              <a:ext cx="0" cy="27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6" name="Line 1184"/>
            <p:cNvSpPr>
              <a:spLocks noChangeShapeType="1"/>
            </p:cNvSpPr>
            <p:nvPr/>
          </p:nvSpPr>
          <p:spPr bwMode="auto">
            <a:xfrm>
              <a:off x="3707" y="1573"/>
              <a:ext cx="0" cy="26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7" name="Line 1185"/>
            <p:cNvSpPr>
              <a:spLocks noChangeShapeType="1"/>
            </p:cNvSpPr>
            <p:nvPr/>
          </p:nvSpPr>
          <p:spPr bwMode="auto">
            <a:xfrm>
              <a:off x="3684" y="1581"/>
              <a:ext cx="0" cy="26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8" name="Line 1186"/>
            <p:cNvSpPr>
              <a:spLocks noChangeShapeType="1"/>
            </p:cNvSpPr>
            <p:nvPr/>
          </p:nvSpPr>
          <p:spPr bwMode="auto">
            <a:xfrm>
              <a:off x="3662" y="1591"/>
              <a:ext cx="0" cy="25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9" name="Line 1187"/>
            <p:cNvSpPr>
              <a:spLocks noChangeShapeType="1"/>
            </p:cNvSpPr>
            <p:nvPr/>
          </p:nvSpPr>
          <p:spPr bwMode="auto">
            <a:xfrm>
              <a:off x="3637" y="1600"/>
              <a:ext cx="0" cy="24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0" name="Line 1188"/>
            <p:cNvSpPr>
              <a:spLocks noChangeShapeType="1"/>
            </p:cNvSpPr>
            <p:nvPr/>
          </p:nvSpPr>
          <p:spPr bwMode="auto">
            <a:xfrm>
              <a:off x="3612" y="1606"/>
              <a:ext cx="0" cy="23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1" name="Line 1189"/>
            <p:cNvSpPr>
              <a:spLocks noChangeShapeType="1"/>
            </p:cNvSpPr>
            <p:nvPr/>
          </p:nvSpPr>
          <p:spPr bwMode="auto">
            <a:xfrm>
              <a:off x="3589" y="1611"/>
              <a:ext cx="0" cy="23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2" name="Line 1190"/>
            <p:cNvSpPr>
              <a:spLocks noChangeShapeType="1"/>
            </p:cNvSpPr>
            <p:nvPr/>
          </p:nvSpPr>
          <p:spPr bwMode="auto">
            <a:xfrm>
              <a:off x="3564" y="1619"/>
              <a:ext cx="0" cy="22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3" name="Line 1191"/>
            <p:cNvSpPr>
              <a:spLocks noChangeShapeType="1"/>
            </p:cNvSpPr>
            <p:nvPr/>
          </p:nvSpPr>
          <p:spPr bwMode="auto">
            <a:xfrm>
              <a:off x="3539" y="1627"/>
              <a:ext cx="0" cy="21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4" name="Line 1192"/>
            <p:cNvSpPr>
              <a:spLocks noChangeShapeType="1"/>
            </p:cNvSpPr>
            <p:nvPr/>
          </p:nvSpPr>
          <p:spPr bwMode="auto">
            <a:xfrm>
              <a:off x="3514" y="1631"/>
              <a:ext cx="0" cy="21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5" name="Line 1193"/>
            <p:cNvSpPr>
              <a:spLocks noChangeShapeType="1"/>
            </p:cNvSpPr>
            <p:nvPr/>
          </p:nvSpPr>
          <p:spPr bwMode="auto">
            <a:xfrm>
              <a:off x="3491" y="1636"/>
              <a:ext cx="0" cy="20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6" name="Line 1194"/>
            <p:cNvSpPr>
              <a:spLocks noChangeShapeType="1"/>
            </p:cNvSpPr>
            <p:nvPr/>
          </p:nvSpPr>
          <p:spPr bwMode="auto">
            <a:xfrm>
              <a:off x="3468" y="1641"/>
              <a:ext cx="0" cy="20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7" name="Line 1195"/>
            <p:cNvSpPr>
              <a:spLocks noChangeShapeType="1"/>
            </p:cNvSpPr>
            <p:nvPr/>
          </p:nvSpPr>
          <p:spPr bwMode="auto">
            <a:xfrm>
              <a:off x="3443" y="1646"/>
              <a:ext cx="0" cy="19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8" name="Line 1196"/>
            <p:cNvSpPr>
              <a:spLocks noChangeShapeType="1"/>
            </p:cNvSpPr>
            <p:nvPr/>
          </p:nvSpPr>
          <p:spPr bwMode="auto">
            <a:xfrm>
              <a:off x="3418" y="1652"/>
              <a:ext cx="0" cy="18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9" name="Line 1197"/>
            <p:cNvSpPr>
              <a:spLocks noChangeShapeType="1"/>
            </p:cNvSpPr>
            <p:nvPr/>
          </p:nvSpPr>
          <p:spPr bwMode="auto">
            <a:xfrm>
              <a:off x="3395" y="1654"/>
              <a:ext cx="0" cy="18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0" name="Line 1198"/>
            <p:cNvSpPr>
              <a:spLocks noChangeShapeType="1"/>
            </p:cNvSpPr>
            <p:nvPr/>
          </p:nvSpPr>
          <p:spPr bwMode="auto">
            <a:xfrm>
              <a:off x="3369" y="1659"/>
              <a:ext cx="0" cy="18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1" name="Line 1199"/>
            <p:cNvSpPr>
              <a:spLocks noChangeShapeType="1"/>
            </p:cNvSpPr>
            <p:nvPr/>
          </p:nvSpPr>
          <p:spPr bwMode="auto">
            <a:xfrm>
              <a:off x="3345" y="1664"/>
              <a:ext cx="0" cy="17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2" name="Line 1200"/>
            <p:cNvSpPr>
              <a:spLocks noChangeShapeType="1"/>
            </p:cNvSpPr>
            <p:nvPr/>
          </p:nvSpPr>
          <p:spPr bwMode="auto">
            <a:xfrm>
              <a:off x="3321" y="1670"/>
              <a:ext cx="0" cy="17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3" name="Line 1201"/>
            <p:cNvSpPr>
              <a:spLocks noChangeShapeType="1"/>
            </p:cNvSpPr>
            <p:nvPr/>
          </p:nvSpPr>
          <p:spPr bwMode="auto">
            <a:xfrm>
              <a:off x="3299" y="1671"/>
              <a:ext cx="0" cy="17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4" name="Line 1202"/>
            <p:cNvSpPr>
              <a:spLocks noChangeShapeType="1"/>
            </p:cNvSpPr>
            <p:nvPr/>
          </p:nvSpPr>
          <p:spPr bwMode="auto">
            <a:xfrm>
              <a:off x="3272" y="1674"/>
              <a:ext cx="0" cy="16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5" name="Line 1203"/>
            <p:cNvSpPr>
              <a:spLocks noChangeShapeType="1"/>
            </p:cNvSpPr>
            <p:nvPr/>
          </p:nvSpPr>
          <p:spPr bwMode="auto">
            <a:xfrm>
              <a:off x="3249" y="1679"/>
              <a:ext cx="0" cy="16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6" name="Line 1204"/>
            <p:cNvSpPr>
              <a:spLocks noChangeShapeType="1"/>
            </p:cNvSpPr>
            <p:nvPr/>
          </p:nvSpPr>
          <p:spPr bwMode="auto">
            <a:xfrm>
              <a:off x="3226" y="1685"/>
              <a:ext cx="0" cy="15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7" name="Line 1205"/>
            <p:cNvSpPr>
              <a:spLocks noChangeShapeType="1"/>
            </p:cNvSpPr>
            <p:nvPr/>
          </p:nvSpPr>
          <p:spPr bwMode="auto">
            <a:xfrm>
              <a:off x="3201" y="1685"/>
              <a:ext cx="0" cy="15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8" name="Line 1206"/>
            <p:cNvSpPr>
              <a:spLocks noChangeShapeType="1"/>
            </p:cNvSpPr>
            <p:nvPr/>
          </p:nvSpPr>
          <p:spPr bwMode="auto">
            <a:xfrm>
              <a:off x="3177" y="1686"/>
              <a:ext cx="0" cy="15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9" name="Line 1207"/>
            <p:cNvSpPr>
              <a:spLocks noChangeShapeType="1"/>
            </p:cNvSpPr>
            <p:nvPr/>
          </p:nvSpPr>
          <p:spPr bwMode="auto">
            <a:xfrm>
              <a:off x="3152" y="1692"/>
              <a:ext cx="0" cy="14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0" name="Line 1208"/>
            <p:cNvSpPr>
              <a:spLocks noChangeShapeType="1"/>
            </p:cNvSpPr>
            <p:nvPr/>
          </p:nvSpPr>
          <p:spPr bwMode="auto">
            <a:xfrm>
              <a:off x="3129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1" name="Line 1209"/>
            <p:cNvSpPr>
              <a:spLocks noChangeShapeType="1"/>
            </p:cNvSpPr>
            <p:nvPr/>
          </p:nvSpPr>
          <p:spPr bwMode="auto">
            <a:xfrm>
              <a:off x="3103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2" name="Line 1210"/>
            <p:cNvSpPr>
              <a:spLocks noChangeShapeType="1"/>
            </p:cNvSpPr>
            <p:nvPr/>
          </p:nvSpPr>
          <p:spPr bwMode="auto">
            <a:xfrm>
              <a:off x="3080" y="1698"/>
              <a:ext cx="0" cy="14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3" name="Line 1211"/>
            <p:cNvSpPr>
              <a:spLocks noChangeShapeType="1"/>
            </p:cNvSpPr>
            <p:nvPr/>
          </p:nvSpPr>
          <p:spPr bwMode="auto">
            <a:xfrm>
              <a:off x="3056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4" name="Line 1212"/>
            <p:cNvSpPr>
              <a:spLocks noChangeShapeType="1"/>
            </p:cNvSpPr>
            <p:nvPr/>
          </p:nvSpPr>
          <p:spPr bwMode="auto">
            <a:xfrm>
              <a:off x="3031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5" name="Line 1213"/>
            <p:cNvSpPr>
              <a:spLocks noChangeShapeType="1"/>
            </p:cNvSpPr>
            <p:nvPr/>
          </p:nvSpPr>
          <p:spPr bwMode="auto">
            <a:xfrm>
              <a:off x="3007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6" name="Line 1214"/>
            <p:cNvSpPr>
              <a:spLocks noChangeShapeType="1"/>
            </p:cNvSpPr>
            <p:nvPr/>
          </p:nvSpPr>
          <p:spPr bwMode="auto">
            <a:xfrm>
              <a:off x="2984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7" name="Line 1215"/>
            <p:cNvSpPr>
              <a:spLocks noChangeShapeType="1"/>
            </p:cNvSpPr>
            <p:nvPr/>
          </p:nvSpPr>
          <p:spPr bwMode="auto">
            <a:xfrm>
              <a:off x="2960" y="1704"/>
              <a:ext cx="0" cy="13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8" name="Line 1216"/>
            <p:cNvSpPr>
              <a:spLocks noChangeShapeType="1"/>
            </p:cNvSpPr>
            <p:nvPr/>
          </p:nvSpPr>
          <p:spPr bwMode="auto">
            <a:xfrm>
              <a:off x="3974" y="1445"/>
              <a:ext cx="0" cy="39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12" name="Group 1217"/>
          <p:cNvGrpSpPr>
            <a:grpSpLocks/>
          </p:cNvGrpSpPr>
          <p:nvPr/>
        </p:nvGrpSpPr>
        <p:grpSpPr bwMode="auto">
          <a:xfrm>
            <a:off x="1316038" y="2209798"/>
            <a:ext cx="6313488" cy="527050"/>
            <a:chOff x="829" y="1392"/>
            <a:chExt cx="3977" cy="332"/>
          </a:xfrm>
        </p:grpSpPr>
        <p:sp>
          <p:nvSpPr>
            <p:cNvPr id="137411" name="Freeform 1219"/>
            <p:cNvSpPr>
              <a:spLocks/>
            </p:cNvSpPr>
            <p:nvPr/>
          </p:nvSpPr>
          <p:spPr bwMode="auto">
            <a:xfrm>
              <a:off x="829" y="1396"/>
              <a:ext cx="793" cy="328"/>
            </a:xfrm>
            <a:custGeom>
              <a:avLst/>
              <a:gdLst/>
              <a:ahLst/>
              <a:cxnLst>
                <a:cxn ang="0">
                  <a:pos x="0" y="320"/>
                </a:cxn>
                <a:cxn ang="0">
                  <a:pos x="17" y="322"/>
                </a:cxn>
                <a:cxn ang="0">
                  <a:pos x="35" y="325"/>
                </a:cxn>
                <a:cxn ang="0">
                  <a:pos x="49" y="325"/>
                </a:cxn>
                <a:cxn ang="0">
                  <a:pos x="77" y="327"/>
                </a:cxn>
                <a:cxn ang="0">
                  <a:pos x="97" y="327"/>
                </a:cxn>
                <a:cxn ang="0">
                  <a:pos x="119" y="327"/>
                </a:cxn>
                <a:cxn ang="0">
                  <a:pos x="143" y="327"/>
                </a:cxn>
                <a:cxn ang="0">
                  <a:pos x="164" y="327"/>
                </a:cxn>
                <a:cxn ang="0">
                  <a:pos x="181" y="325"/>
                </a:cxn>
                <a:cxn ang="0">
                  <a:pos x="195" y="325"/>
                </a:cxn>
                <a:cxn ang="0">
                  <a:pos x="211" y="325"/>
                </a:cxn>
                <a:cxn ang="0">
                  <a:pos x="226" y="322"/>
                </a:cxn>
                <a:cxn ang="0">
                  <a:pos x="241" y="320"/>
                </a:cxn>
                <a:cxn ang="0">
                  <a:pos x="261" y="317"/>
                </a:cxn>
                <a:cxn ang="0">
                  <a:pos x="280" y="312"/>
                </a:cxn>
                <a:cxn ang="0">
                  <a:pos x="308" y="307"/>
                </a:cxn>
                <a:cxn ang="0">
                  <a:pos x="333" y="302"/>
                </a:cxn>
                <a:cxn ang="0">
                  <a:pos x="359" y="295"/>
                </a:cxn>
                <a:cxn ang="0">
                  <a:pos x="382" y="287"/>
                </a:cxn>
                <a:cxn ang="0">
                  <a:pos x="405" y="280"/>
                </a:cxn>
                <a:cxn ang="0">
                  <a:pos x="427" y="272"/>
                </a:cxn>
                <a:cxn ang="0">
                  <a:pos x="452" y="262"/>
                </a:cxn>
                <a:cxn ang="0">
                  <a:pos x="474" y="252"/>
                </a:cxn>
                <a:cxn ang="0">
                  <a:pos x="495" y="242"/>
                </a:cxn>
                <a:cxn ang="0">
                  <a:pos x="515" y="235"/>
                </a:cxn>
                <a:cxn ang="0">
                  <a:pos x="535" y="222"/>
                </a:cxn>
                <a:cxn ang="0">
                  <a:pos x="555" y="212"/>
                </a:cxn>
                <a:cxn ang="0">
                  <a:pos x="568" y="205"/>
                </a:cxn>
                <a:cxn ang="0">
                  <a:pos x="584" y="195"/>
                </a:cxn>
                <a:cxn ang="0">
                  <a:pos x="603" y="180"/>
                </a:cxn>
                <a:cxn ang="0">
                  <a:pos x="623" y="167"/>
                </a:cxn>
                <a:cxn ang="0">
                  <a:pos x="643" y="152"/>
                </a:cxn>
                <a:cxn ang="0">
                  <a:pos x="656" y="142"/>
                </a:cxn>
                <a:cxn ang="0">
                  <a:pos x="674" y="125"/>
                </a:cxn>
                <a:cxn ang="0">
                  <a:pos x="695" y="107"/>
                </a:cxn>
                <a:cxn ang="0">
                  <a:pos x="721" y="85"/>
                </a:cxn>
                <a:cxn ang="0">
                  <a:pos x="734" y="67"/>
                </a:cxn>
                <a:cxn ang="0">
                  <a:pos x="757" y="45"/>
                </a:cxn>
                <a:cxn ang="0">
                  <a:pos x="766" y="32"/>
                </a:cxn>
                <a:cxn ang="0">
                  <a:pos x="776" y="20"/>
                </a:cxn>
                <a:cxn ang="0">
                  <a:pos x="785" y="10"/>
                </a:cxn>
                <a:cxn ang="0">
                  <a:pos x="792" y="0"/>
                </a:cxn>
              </a:cxnLst>
              <a:rect l="0" t="0" r="r" b="b"/>
              <a:pathLst>
                <a:path w="793" h="328">
                  <a:moveTo>
                    <a:pt x="0" y="320"/>
                  </a:moveTo>
                  <a:lnTo>
                    <a:pt x="17" y="322"/>
                  </a:lnTo>
                  <a:lnTo>
                    <a:pt x="35" y="325"/>
                  </a:lnTo>
                  <a:lnTo>
                    <a:pt x="49" y="325"/>
                  </a:lnTo>
                  <a:lnTo>
                    <a:pt x="77" y="327"/>
                  </a:lnTo>
                  <a:lnTo>
                    <a:pt x="97" y="327"/>
                  </a:lnTo>
                  <a:lnTo>
                    <a:pt x="119" y="327"/>
                  </a:lnTo>
                  <a:lnTo>
                    <a:pt x="143" y="327"/>
                  </a:lnTo>
                  <a:lnTo>
                    <a:pt x="164" y="327"/>
                  </a:lnTo>
                  <a:lnTo>
                    <a:pt x="181" y="325"/>
                  </a:lnTo>
                  <a:lnTo>
                    <a:pt x="195" y="325"/>
                  </a:lnTo>
                  <a:lnTo>
                    <a:pt x="211" y="325"/>
                  </a:lnTo>
                  <a:lnTo>
                    <a:pt x="226" y="322"/>
                  </a:lnTo>
                  <a:lnTo>
                    <a:pt x="241" y="320"/>
                  </a:lnTo>
                  <a:lnTo>
                    <a:pt x="261" y="317"/>
                  </a:lnTo>
                  <a:lnTo>
                    <a:pt x="280" y="312"/>
                  </a:lnTo>
                  <a:lnTo>
                    <a:pt x="308" y="307"/>
                  </a:lnTo>
                  <a:lnTo>
                    <a:pt x="333" y="302"/>
                  </a:lnTo>
                  <a:lnTo>
                    <a:pt x="359" y="295"/>
                  </a:lnTo>
                  <a:lnTo>
                    <a:pt x="382" y="287"/>
                  </a:lnTo>
                  <a:lnTo>
                    <a:pt x="405" y="280"/>
                  </a:lnTo>
                  <a:lnTo>
                    <a:pt x="427" y="272"/>
                  </a:lnTo>
                  <a:lnTo>
                    <a:pt x="452" y="262"/>
                  </a:lnTo>
                  <a:lnTo>
                    <a:pt x="474" y="252"/>
                  </a:lnTo>
                  <a:lnTo>
                    <a:pt x="495" y="242"/>
                  </a:lnTo>
                  <a:lnTo>
                    <a:pt x="515" y="235"/>
                  </a:lnTo>
                  <a:lnTo>
                    <a:pt x="535" y="222"/>
                  </a:lnTo>
                  <a:lnTo>
                    <a:pt x="555" y="212"/>
                  </a:lnTo>
                  <a:lnTo>
                    <a:pt x="568" y="205"/>
                  </a:lnTo>
                  <a:lnTo>
                    <a:pt x="584" y="195"/>
                  </a:lnTo>
                  <a:lnTo>
                    <a:pt x="603" y="180"/>
                  </a:lnTo>
                  <a:lnTo>
                    <a:pt x="623" y="167"/>
                  </a:lnTo>
                  <a:lnTo>
                    <a:pt x="643" y="152"/>
                  </a:lnTo>
                  <a:lnTo>
                    <a:pt x="656" y="142"/>
                  </a:lnTo>
                  <a:lnTo>
                    <a:pt x="674" y="125"/>
                  </a:lnTo>
                  <a:lnTo>
                    <a:pt x="695" y="107"/>
                  </a:lnTo>
                  <a:lnTo>
                    <a:pt x="721" y="85"/>
                  </a:lnTo>
                  <a:lnTo>
                    <a:pt x="734" y="67"/>
                  </a:lnTo>
                  <a:lnTo>
                    <a:pt x="757" y="45"/>
                  </a:lnTo>
                  <a:lnTo>
                    <a:pt x="766" y="32"/>
                  </a:lnTo>
                  <a:lnTo>
                    <a:pt x="776" y="20"/>
                  </a:lnTo>
                  <a:lnTo>
                    <a:pt x="785" y="10"/>
                  </a:lnTo>
                  <a:lnTo>
                    <a:pt x="792" y="0"/>
                  </a:lnTo>
                </a:path>
              </a:pathLst>
            </a:custGeom>
            <a:noFill/>
            <a:ln w="12699" cap="rnd" cmpd="sng">
              <a:solidFill>
                <a:srgbClr val="40404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13" name="Freeform 1221"/>
            <p:cNvSpPr>
              <a:spLocks/>
            </p:cNvSpPr>
            <p:nvPr/>
          </p:nvSpPr>
          <p:spPr bwMode="auto">
            <a:xfrm>
              <a:off x="1621" y="1396"/>
              <a:ext cx="2393" cy="303"/>
            </a:xfrm>
            <a:custGeom>
              <a:avLst/>
              <a:gdLst/>
              <a:ahLst/>
              <a:cxnLst>
                <a:cxn ang="0">
                  <a:pos x="17" y="15"/>
                </a:cxn>
                <a:cxn ang="0">
                  <a:pos x="66" y="50"/>
                </a:cxn>
                <a:cxn ang="0">
                  <a:pos x="119" y="82"/>
                </a:cxn>
                <a:cxn ang="0">
                  <a:pos x="173" y="110"/>
                </a:cxn>
                <a:cxn ang="0">
                  <a:pos x="232" y="137"/>
                </a:cxn>
                <a:cxn ang="0">
                  <a:pos x="296" y="165"/>
                </a:cxn>
                <a:cxn ang="0">
                  <a:pos x="358" y="185"/>
                </a:cxn>
                <a:cxn ang="0">
                  <a:pos x="431" y="207"/>
                </a:cxn>
                <a:cxn ang="0">
                  <a:pos x="516" y="230"/>
                </a:cxn>
                <a:cxn ang="0">
                  <a:pos x="589" y="245"/>
                </a:cxn>
                <a:cxn ang="0">
                  <a:pos x="652" y="255"/>
                </a:cxn>
                <a:cxn ang="0">
                  <a:pos x="705" y="267"/>
                </a:cxn>
                <a:cxn ang="0">
                  <a:pos x="772" y="275"/>
                </a:cxn>
                <a:cxn ang="0">
                  <a:pos x="842" y="282"/>
                </a:cxn>
                <a:cxn ang="0">
                  <a:pos x="904" y="290"/>
                </a:cxn>
                <a:cxn ang="0">
                  <a:pos x="960" y="295"/>
                </a:cxn>
                <a:cxn ang="0">
                  <a:pos x="1028" y="297"/>
                </a:cxn>
                <a:cxn ang="0">
                  <a:pos x="1095" y="300"/>
                </a:cxn>
                <a:cxn ang="0">
                  <a:pos x="1155" y="302"/>
                </a:cxn>
                <a:cxn ang="0">
                  <a:pos x="1214" y="302"/>
                </a:cxn>
                <a:cxn ang="0">
                  <a:pos x="1271" y="302"/>
                </a:cxn>
                <a:cxn ang="0">
                  <a:pos x="1323" y="300"/>
                </a:cxn>
                <a:cxn ang="0">
                  <a:pos x="1364" y="297"/>
                </a:cxn>
                <a:cxn ang="0">
                  <a:pos x="1410" y="297"/>
                </a:cxn>
                <a:cxn ang="0">
                  <a:pos x="1434" y="295"/>
                </a:cxn>
                <a:cxn ang="0">
                  <a:pos x="1473" y="292"/>
                </a:cxn>
                <a:cxn ang="0">
                  <a:pos x="1525" y="287"/>
                </a:cxn>
                <a:cxn ang="0">
                  <a:pos x="1575" y="282"/>
                </a:cxn>
                <a:cxn ang="0">
                  <a:pos x="1624" y="275"/>
                </a:cxn>
                <a:cxn ang="0">
                  <a:pos x="1660" y="270"/>
                </a:cxn>
                <a:cxn ang="0">
                  <a:pos x="1706" y="265"/>
                </a:cxn>
                <a:cxn ang="0">
                  <a:pos x="1751" y="255"/>
                </a:cxn>
                <a:cxn ang="0">
                  <a:pos x="1788" y="250"/>
                </a:cxn>
                <a:cxn ang="0">
                  <a:pos x="1812" y="245"/>
                </a:cxn>
                <a:cxn ang="0">
                  <a:pos x="1849" y="237"/>
                </a:cxn>
                <a:cxn ang="0">
                  <a:pos x="1881" y="230"/>
                </a:cxn>
                <a:cxn ang="0">
                  <a:pos x="1914" y="222"/>
                </a:cxn>
                <a:cxn ang="0">
                  <a:pos x="1947" y="212"/>
                </a:cxn>
                <a:cxn ang="0">
                  <a:pos x="1980" y="202"/>
                </a:cxn>
                <a:cxn ang="0">
                  <a:pos x="2013" y="192"/>
                </a:cxn>
                <a:cxn ang="0">
                  <a:pos x="2045" y="185"/>
                </a:cxn>
                <a:cxn ang="0">
                  <a:pos x="2071" y="175"/>
                </a:cxn>
                <a:cxn ang="0">
                  <a:pos x="2106" y="162"/>
                </a:cxn>
                <a:cxn ang="0">
                  <a:pos x="2133" y="150"/>
                </a:cxn>
                <a:cxn ang="0">
                  <a:pos x="2163" y="137"/>
                </a:cxn>
                <a:cxn ang="0">
                  <a:pos x="2194" y="125"/>
                </a:cxn>
                <a:cxn ang="0">
                  <a:pos x="2217" y="115"/>
                </a:cxn>
                <a:cxn ang="0">
                  <a:pos x="2242" y="102"/>
                </a:cxn>
                <a:cxn ang="0">
                  <a:pos x="2266" y="90"/>
                </a:cxn>
                <a:cxn ang="0">
                  <a:pos x="2287" y="77"/>
                </a:cxn>
                <a:cxn ang="0">
                  <a:pos x="2309" y="62"/>
                </a:cxn>
                <a:cxn ang="0">
                  <a:pos x="2326" y="52"/>
                </a:cxn>
                <a:cxn ang="0">
                  <a:pos x="2348" y="35"/>
                </a:cxn>
                <a:cxn ang="0">
                  <a:pos x="2366" y="22"/>
                </a:cxn>
                <a:cxn ang="0">
                  <a:pos x="2383" y="7"/>
                </a:cxn>
              </a:cxnLst>
              <a:rect l="0" t="0" r="r" b="b"/>
              <a:pathLst>
                <a:path w="2393" h="303">
                  <a:moveTo>
                    <a:pt x="0" y="0"/>
                  </a:moveTo>
                  <a:lnTo>
                    <a:pt x="17" y="15"/>
                  </a:lnTo>
                  <a:lnTo>
                    <a:pt x="38" y="32"/>
                  </a:lnTo>
                  <a:lnTo>
                    <a:pt x="66" y="50"/>
                  </a:lnTo>
                  <a:lnTo>
                    <a:pt x="91" y="65"/>
                  </a:lnTo>
                  <a:lnTo>
                    <a:pt x="119" y="82"/>
                  </a:lnTo>
                  <a:lnTo>
                    <a:pt x="147" y="97"/>
                  </a:lnTo>
                  <a:lnTo>
                    <a:pt x="173" y="110"/>
                  </a:lnTo>
                  <a:lnTo>
                    <a:pt x="203" y="125"/>
                  </a:lnTo>
                  <a:lnTo>
                    <a:pt x="232" y="137"/>
                  </a:lnTo>
                  <a:lnTo>
                    <a:pt x="261" y="150"/>
                  </a:lnTo>
                  <a:lnTo>
                    <a:pt x="296" y="165"/>
                  </a:lnTo>
                  <a:lnTo>
                    <a:pt x="329" y="175"/>
                  </a:lnTo>
                  <a:lnTo>
                    <a:pt x="358" y="185"/>
                  </a:lnTo>
                  <a:lnTo>
                    <a:pt x="395" y="197"/>
                  </a:lnTo>
                  <a:lnTo>
                    <a:pt x="431" y="207"/>
                  </a:lnTo>
                  <a:lnTo>
                    <a:pt x="471" y="220"/>
                  </a:lnTo>
                  <a:lnTo>
                    <a:pt x="516" y="230"/>
                  </a:lnTo>
                  <a:lnTo>
                    <a:pt x="554" y="237"/>
                  </a:lnTo>
                  <a:lnTo>
                    <a:pt x="589" y="245"/>
                  </a:lnTo>
                  <a:lnTo>
                    <a:pt x="623" y="252"/>
                  </a:lnTo>
                  <a:lnTo>
                    <a:pt x="652" y="255"/>
                  </a:lnTo>
                  <a:lnTo>
                    <a:pt x="683" y="262"/>
                  </a:lnTo>
                  <a:lnTo>
                    <a:pt x="705" y="267"/>
                  </a:lnTo>
                  <a:lnTo>
                    <a:pt x="733" y="270"/>
                  </a:lnTo>
                  <a:lnTo>
                    <a:pt x="772" y="275"/>
                  </a:lnTo>
                  <a:lnTo>
                    <a:pt x="803" y="280"/>
                  </a:lnTo>
                  <a:lnTo>
                    <a:pt x="842" y="282"/>
                  </a:lnTo>
                  <a:lnTo>
                    <a:pt x="874" y="287"/>
                  </a:lnTo>
                  <a:lnTo>
                    <a:pt x="904" y="290"/>
                  </a:lnTo>
                  <a:lnTo>
                    <a:pt x="930" y="292"/>
                  </a:lnTo>
                  <a:lnTo>
                    <a:pt x="960" y="295"/>
                  </a:lnTo>
                  <a:lnTo>
                    <a:pt x="992" y="297"/>
                  </a:lnTo>
                  <a:lnTo>
                    <a:pt x="1028" y="297"/>
                  </a:lnTo>
                  <a:lnTo>
                    <a:pt x="1062" y="300"/>
                  </a:lnTo>
                  <a:lnTo>
                    <a:pt x="1095" y="300"/>
                  </a:lnTo>
                  <a:lnTo>
                    <a:pt x="1120" y="302"/>
                  </a:lnTo>
                  <a:lnTo>
                    <a:pt x="1155" y="302"/>
                  </a:lnTo>
                  <a:lnTo>
                    <a:pt x="1182" y="302"/>
                  </a:lnTo>
                  <a:lnTo>
                    <a:pt x="1214" y="302"/>
                  </a:lnTo>
                  <a:lnTo>
                    <a:pt x="1242" y="302"/>
                  </a:lnTo>
                  <a:lnTo>
                    <a:pt x="1271" y="302"/>
                  </a:lnTo>
                  <a:lnTo>
                    <a:pt x="1302" y="302"/>
                  </a:lnTo>
                  <a:lnTo>
                    <a:pt x="1323" y="300"/>
                  </a:lnTo>
                  <a:lnTo>
                    <a:pt x="1343" y="300"/>
                  </a:lnTo>
                  <a:lnTo>
                    <a:pt x="1364" y="297"/>
                  </a:lnTo>
                  <a:lnTo>
                    <a:pt x="1387" y="297"/>
                  </a:lnTo>
                  <a:lnTo>
                    <a:pt x="1410" y="297"/>
                  </a:lnTo>
                  <a:lnTo>
                    <a:pt x="1422" y="295"/>
                  </a:lnTo>
                  <a:lnTo>
                    <a:pt x="1434" y="295"/>
                  </a:lnTo>
                  <a:lnTo>
                    <a:pt x="1452" y="292"/>
                  </a:lnTo>
                  <a:lnTo>
                    <a:pt x="1473" y="292"/>
                  </a:lnTo>
                  <a:lnTo>
                    <a:pt x="1499" y="290"/>
                  </a:lnTo>
                  <a:lnTo>
                    <a:pt x="1525" y="287"/>
                  </a:lnTo>
                  <a:lnTo>
                    <a:pt x="1550" y="285"/>
                  </a:lnTo>
                  <a:lnTo>
                    <a:pt x="1575" y="282"/>
                  </a:lnTo>
                  <a:lnTo>
                    <a:pt x="1597" y="280"/>
                  </a:lnTo>
                  <a:lnTo>
                    <a:pt x="1624" y="275"/>
                  </a:lnTo>
                  <a:lnTo>
                    <a:pt x="1640" y="272"/>
                  </a:lnTo>
                  <a:lnTo>
                    <a:pt x="1660" y="270"/>
                  </a:lnTo>
                  <a:lnTo>
                    <a:pt x="1682" y="267"/>
                  </a:lnTo>
                  <a:lnTo>
                    <a:pt x="1706" y="265"/>
                  </a:lnTo>
                  <a:lnTo>
                    <a:pt x="1729" y="260"/>
                  </a:lnTo>
                  <a:lnTo>
                    <a:pt x="1751" y="255"/>
                  </a:lnTo>
                  <a:lnTo>
                    <a:pt x="1768" y="252"/>
                  </a:lnTo>
                  <a:lnTo>
                    <a:pt x="1788" y="250"/>
                  </a:lnTo>
                  <a:lnTo>
                    <a:pt x="1801" y="245"/>
                  </a:lnTo>
                  <a:lnTo>
                    <a:pt x="1812" y="245"/>
                  </a:lnTo>
                  <a:lnTo>
                    <a:pt x="1830" y="240"/>
                  </a:lnTo>
                  <a:lnTo>
                    <a:pt x="1849" y="237"/>
                  </a:lnTo>
                  <a:lnTo>
                    <a:pt x="1866" y="232"/>
                  </a:lnTo>
                  <a:lnTo>
                    <a:pt x="1881" y="230"/>
                  </a:lnTo>
                  <a:lnTo>
                    <a:pt x="1900" y="225"/>
                  </a:lnTo>
                  <a:lnTo>
                    <a:pt x="1914" y="222"/>
                  </a:lnTo>
                  <a:lnTo>
                    <a:pt x="1931" y="217"/>
                  </a:lnTo>
                  <a:lnTo>
                    <a:pt x="1947" y="212"/>
                  </a:lnTo>
                  <a:lnTo>
                    <a:pt x="1963" y="207"/>
                  </a:lnTo>
                  <a:lnTo>
                    <a:pt x="1980" y="202"/>
                  </a:lnTo>
                  <a:lnTo>
                    <a:pt x="1998" y="197"/>
                  </a:lnTo>
                  <a:lnTo>
                    <a:pt x="2013" y="192"/>
                  </a:lnTo>
                  <a:lnTo>
                    <a:pt x="2030" y="187"/>
                  </a:lnTo>
                  <a:lnTo>
                    <a:pt x="2045" y="185"/>
                  </a:lnTo>
                  <a:lnTo>
                    <a:pt x="2058" y="180"/>
                  </a:lnTo>
                  <a:lnTo>
                    <a:pt x="2071" y="175"/>
                  </a:lnTo>
                  <a:lnTo>
                    <a:pt x="2089" y="167"/>
                  </a:lnTo>
                  <a:lnTo>
                    <a:pt x="2106" y="162"/>
                  </a:lnTo>
                  <a:lnTo>
                    <a:pt x="2118" y="157"/>
                  </a:lnTo>
                  <a:lnTo>
                    <a:pt x="2133" y="150"/>
                  </a:lnTo>
                  <a:lnTo>
                    <a:pt x="2149" y="145"/>
                  </a:lnTo>
                  <a:lnTo>
                    <a:pt x="2163" y="137"/>
                  </a:lnTo>
                  <a:lnTo>
                    <a:pt x="2178" y="132"/>
                  </a:lnTo>
                  <a:lnTo>
                    <a:pt x="2194" y="125"/>
                  </a:lnTo>
                  <a:lnTo>
                    <a:pt x="2205" y="120"/>
                  </a:lnTo>
                  <a:lnTo>
                    <a:pt x="2217" y="115"/>
                  </a:lnTo>
                  <a:lnTo>
                    <a:pt x="2230" y="107"/>
                  </a:lnTo>
                  <a:lnTo>
                    <a:pt x="2242" y="102"/>
                  </a:lnTo>
                  <a:lnTo>
                    <a:pt x="2254" y="95"/>
                  </a:lnTo>
                  <a:lnTo>
                    <a:pt x="2266" y="90"/>
                  </a:lnTo>
                  <a:lnTo>
                    <a:pt x="2277" y="82"/>
                  </a:lnTo>
                  <a:lnTo>
                    <a:pt x="2287" y="77"/>
                  </a:lnTo>
                  <a:lnTo>
                    <a:pt x="2299" y="70"/>
                  </a:lnTo>
                  <a:lnTo>
                    <a:pt x="2309" y="62"/>
                  </a:lnTo>
                  <a:lnTo>
                    <a:pt x="2316" y="57"/>
                  </a:lnTo>
                  <a:lnTo>
                    <a:pt x="2326" y="52"/>
                  </a:lnTo>
                  <a:lnTo>
                    <a:pt x="2336" y="45"/>
                  </a:lnTo>
                  <a:lnTo>
                    <a:pt x="2348" y="35"/>
                  </a:lnTo>
                  <a:lnTo>
                    <a:pt x="2358" y="30"/>
                  </a:lnTo>
                  <a:lnTo>
                    <a:pt x="2366" y="22"/>
                  </a:lnTo>
                  <a:lnTo>
                    <a:pt x="2375" y="15"/>
                  </a:lnTo>
                  <a:lnTo>
                    <a:pt x="2383" y="7"/>
                  </a:lnTo>
                  <a:lnTo>
                    <a:pt x="2392" y="0"/>
                  </a:lnTo>
                </a:path>
              </a:pathLst>
            </a:custGeom>
            <a:noFill/>
            <a:ln w="12699" cap="rnd" cmpd="sng">
              <a:solidFill>
                <a:srgbClr val="40404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15" name="Freeform 1223"/>
            <p:cNvSpPr>
              <a:spLocks/>
            </p:cNvSpPr>
            <p:nvPr/>
          </p:nvSpPr>
          <p:spPr bwMode="auto">
            <a:xfrm>
              <a:off x="4013" y="1392"/>
              <a:ext cx="793" cy="332"/>
            </a:xfrm>
            <a:custGeom>
              <a:avLst/>
              <a:gdLst/>
              <a:ahLst/>
              <a:cxnLst>
                <a:cxn ang="0">
                  <a:pos x="792" y="321"/>
                </a:cxn>
                <a:cxn ang="0">
                  <a:pos x="776" y="323"/>
                </a:cxn>
                <a:cxn ang="0">
                  <a:pos x="757" y="326"/>
                </a:cxn>
                <a:cxn ang="0">
                  <a:pos x="743" y="328"/>
                </a:cxn>
                <a:cxn ang="0">
                  <a:pos x="716" y="328"/>
                </a:cxn>
                <a:cxn ang="0">
                  <a:pos x="695" y="328"/>
                </a:cxn>
                <a:cxn ang="0">
                  <a:pos x="673" y="331"/>
                </a:cxn>
                <a:cxn ang="0">
                  <a:pos x="648" y="331"/>
                </a:cxn>
                <a:cxn ang="0">
                  <a:pos x="627" y="328"/>
                </a:cxn>
                <a:cxn ang="0">
                  <a:pos x="610" y="328"/>
                </a:cxn>
                <a:cxn ang="0">
                  <a:pos x="596" y="328"/>
                </a:cxn>
                <a:cxn ang="0">
                  <a:pos x="581" y="326"/>
                </a:cxn>
                <a:cxn ang="0">
                  <a:pos x="566" y="326"/>
                </a:cxn>
                <a:cxn ang="0">
                  <a:pos x="552" y="323"/>
                </a:cxn>
                <a:cxn ang="0">
                  <a:pos x="531" y="318"/>
                </a:cxn>
                <a:cxn ang="0">
                  <a:pos x="513" y="313"/>
                </a:cxn>
                <a:cxn ang="0">
                  <a:pos x="484" y="311"/>
                </a:cxn>
                <a:cxn ang="0">
                  <a:pos x="459" y="303"/>
                </a:cxn>
                <a:cxn ang="0">
                  <a:pos x="435" y="298"/>
                </a:cxn>
                <a:cxn ang="0">
                  <a:pos x="410" y="291"/>
                </a:cxn>
                <a:cxn ang="0">
                  <a:pos x="387" y="283"/>
                </a:cxn>
                <a:cxn ang="0">
                  <a:pos x="365" y="273"/>
                </a:cxn>
                <a:cxn ang="0">
                  <a:pos x="342" y="266"/>
                </a:cxn>
                <a:cxn ang="0">
                  <a:pos x="318" y="256"/>
                </a:cxn>
                <a:cxn ang="0">
                  <a:pos x="299" y="246"/>
                </a:cxn>
                <a:cxn ang="0">
                  <a:pos x="278" y="236"/>
                </a:cxn>
                <a:cxn ang="0">
                  <a:pos x="258" y="226"/>
                </a:cxn>
                <a:cxn ang="0">
                  <a:pos x="237" y="213"/>
                </a:cxn>
                <a:cxn ang="0">
                  <a:pos x="224" y="206"/>
                </a:cxn>
                <a:cxn ang="0">
                  <a:pos x="208" y="196"/>
                </a:cxn>
                <a:cxn ang="0">
                  <a:pos x="189" y="183"/>
                </a:cxn>
                <a:cxn ang="0">
                  <a:pos x="169" y="168"/>
                </a:cxn>
                <a:cxn ang="0">
                  <a:pos x="149" y="153"/>
                </a:cxn>
                <a:cxn ang="0">
                  <a:pos x="137" y="143"/>
                </a:cxn>
                <a:cxn ang="0">
                  <a:pos x="118" y="128"/>
                </a:cxn>
                <a:cxn ang="0">
                  <a:pos x="97" y="108"/>
                </a:cxn>
                <a:cxn ang="0">
                  <a:pos x="72" y="85"/>
                </a:cxn>
                <a:cxn ang="0">
                  <a:pos x="58" y="70"/>
                </a:cxn>
                <a:cxn ang="0">
                  <a:pos x="34" y="45"/>
                </a:cxn>
                <a:cxn ang="0">
                  <a:pos x="24" y="33"/>
                </a:cxn>
                <a:cxn ang="0">
                  <a:pos x="15" y="23"/>
                </a:cxn>
                <a:cxn ang="0">
                  <a:pos x="9" y="10"/>
                </a:cxn>
                <a:cxn ang="0">
                  <a:pos x="0" y="0"/>
                </a:cxn>
              </a:cxnLst>
              <a:rect l="0" t="0" r="r" b="b"/>
              <a:pathLst>
                <a:path w="793" h="332">
                  <a:moveTo>
                    <a:pt x="792" y="321"/>
                  </a:moveTo>
                  <a:lnTo>
                    <a:pt x="776" y="323"/>
                  </a:lnTo>
                  <a:lnTo>
                    <a:pt x="757" y="326"/>
                  </a:lnTo>
                  <a:lnTo>
                    <a:pt x="743" y="328"/>
                  </a:lnTo>
                  <a:lnTo>
                    <a:pt x="716" y="328"/>
                  </a:lnTo>
                  <a:lnTo>
                    <a:pt x="695" y="328"/>
                  </a:lnTo>
                  <a:lnTo>
                    <a:pt x="673" y="331"/>
                  </a:lnTo>
                  <a:lnTo>
                    <a:pt x="648" y="331"/>
                  </a:lnTo>
                  <a:lnTo>
                    <a:pt x="627" y="328"/>
                  </a:lnTo>
                  <a:lnTo>
                    <a:pt x="610" y="328"/>
                  </a:lnTo>
                  <a:lnTo>
                    <a:pt x="596" y="328"/>
                  </a:lnTo>
                  <a:lnTo>
                    <a:pt x="581" y="326"/>
                  </a:lnTo>
                  <a:lnTo>
                    <a:pt x="566" y="326"/>
                  </a:lnTo>
                  <a:lnTo>
                    <a:pt x="552" y="323"/>
                  </a:lnTo>
                  <a:lnTo>
                    <a:pt x="531" y="318"/>
                  </a:lnTo>
                  <a:lnTo>
                    <a:pt x="513" y="313"/>
                  </a:lnTo>
                  <a:lnTo>
                    <a:pt x="484" y="311"/>
                  </a:lnTo>
                  <a:lnTo>
                    <a:pt x="459" y="303"/>
                  </a:lnTo>
                  <a:lnTo>
                    <a:pt x="435" y="298"/>
                  </a:lnTo>
                  <a:lnTo>
                    <a:pt x="410" y="291"/>
                  </a:lnTo>
                  <a:lnTo>
                    <a:pt x="387" y="283"/>
                  </a:lnTo>
                  <a:lnTo>
                    <a:pt x="365" y="273"/>
                  </a:lnTo>
                  <a:lnTo>
                    <a:pt x="342" y="266"/>
                  </a:lnTo>
                  <a:lnTo>
                    <a:pt x="318" y="256"/>
                  </a:lnTo>
                  <a:lnTo>
                    <a:pt x="299" y="246"/>
                  </a:lnTo>
                  <a:lnTo>
                    <a:pt x="278" y="236"/>
                  </a:lnTo>
                  <a:lnTo>
                    <a:pt x="258" y="226"/>
                  </a:lnTo>
                  <a:lnTo>
                    <a:pt x="237" y="213"/>
                  </a:lnTo>
                  <a:lnTo>
                    <a:pt x="224" y="206"/>
                  </a:lnTo>
                  <a:lnTo>
                    <a:pt x="208" y="196"/>
                  </a:lnTo>
                  <a:lnTo>
                    <a:pt x="189" y="183"/>
                  </a:lnTo>
                  <a:lnTo>
                    <a:pt x="169" y="168"/>
                  </a:lnTo>
                  <a:lnTo>
                    <a:pt x="149" y="153"/>
                  </a:lnTo>
                  <a:lnTo>
                    <a:pt x="137" y="143"/>
                  </a:lnTo>
                  <a:lnTo>
                    <a:pt x="118" y="128"/>
                  </a:lnTo>
                  <a:lnTo>
                    <a:pt x="97" y="108"/>
                  </a:lnTo>
                  <a:lnTo>
                    <a:pt x="72" y="85"/>
                  </a:lnTo>
                  <a:lnTo>
                    <a:pt x="58" y="70"/>
                  </a:lnTo>
                  <a:lnTo>
                    <a:pt x="34" y="45"/>
                  </a:lnTo>
                  <a:lnTo>
                    <a:pt x="24" y="33"/>
                  </a:lnTo>
                  <a:lnTo>
                    <a:pt x="15" y="23"/>
                  </a:lnTo>
                  <a:lnTo>
                    <a:pt x="9" y="10"/>
                  </a:lnTo>
                  <a:lnTo>
                    <a:pt x="0" y="0"/>
                  </a:lnTo>
                </a:path>
              </a:pathLst>
            </a:custGeom>
            <a:noFill/>
            <a:ln w="12699" cap="rnd" cmpd="sng">
              <a:solidFill>
                <a:srgbClr val="40404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37417" name="Freeform 1225"/>
          <p:cNvSpPr>
            <a:spLocks/>
          </p:cNvSpPr>
          <p:nvPr/>
        </p:nvSpPr>
        <p:spPr bwMode="auto">
          <a:xfrm>
            <a:off x="1285851" y="2928934"/>
            <a:ext cx="6357983" cy="4571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783" y="0"/>
              </a:cxn>
              <a:cxn ang="0">
                <a:pos x="4783" y="40"/>
              </a:cxn>
              <a:cxn ang="0">
                <a:pos x="0" y="40"/>
              </a:cxn>
              <a:cxn ang="0">
                <a:pos x="0" y="0"/>
              </a:cxn>
            </a:cxnLst>
            <a:rect l="0" t="0" r="r" b="b"/>
            <a:pathLst>
              <a:path w="4784" h="41">
                <a:moveTo>
                  <a:pt x="0" y="0"/>
                </a:moveTo>
                <a:lnTo>
                  <a:pt x="4783" y="0"/>
                </a:lnTo>
                <a:lnTo>
                  <a:pt x="4783" y="40"/>
                </a:lnTo>
                <a:lnTo>
                  <a:pt x="0" y="40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18" name="Freeform 1226"/>
          <p:cNvSpPr>
            <a:spLocks/>
          </p:cNvSpPr>
          <p:nvPr/>
        </p:nvSpPr>
        <p:spPr bwMode="auto">
          <a:xfrm>
            <a:off x="1285852" y="3038794"/>
            <a:ext cx="6357982" cy="4571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660" y="0"/>
              </a:cxn>
              <a:cxn ang="0">
                <a:pos x="4660" y="14"/>
              </a:cxn>
              <a:cxn ang="0">
                <a:pos x="0" y="14"/>
              </a:cxn>
              <a:cxn ang="0">
                <a:pos x="0" y="0"/>
              </a:cxn>
            </a:cxnLst>
            <a:rect l="0" t="0" r="r" b="b"/>
            <a:pathLst>
              <a:path w="4661" h="15">
                <a:moveTo>
                  <a:pt x="0" y="0"/>
                </a:moveTo>
                <a:lnTo>
                  <a:pt x="4660" y="0"/>
                </a:lnTo>
                <a:lnTo>
                  <a:pt x="4660" y="14"/>
                </a:lnTo>
                <a:lnTo>
                  <a:pt x="0" y="14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13" name="Group 1227"/>
          <p:cNvGrpSpPr>
            <a:grpSpLocks/>
          </p:cNvGrpSpPr>
          <p:nvPr/>
        </p:nvGrpSpPr>
        <p:grpSpPr bwMode="auto">
          <a:xfrm>
            <a:off x="1300163" y="2198688"/>
            <a:ext cx="6346825" cy="949325"/>
            <a:chOff x="819" y="1385"/>
            <a:chExt cx="3998" cy="598"/>
          </a:xfrm>
        </p:grpSpPr>
        <p:sp>
          <p:nvSpPr>
            <p:cNvPr id="137420" name="Freeform 1228"/>
            <p:cNvSpPr>
              <a:spLocks/>
            </p:cNvSpPr>
            <p:nvPr/>
          </p:nvSpPr>
          <p:spPr bwMode="auto">
            <a:xfrm>
              <a:off x="3989" y="1385"/>
              <a:ext cx="52" cy="584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1" y="580"/>
                </a:cxn>
                <a:cxn ang="0">
                  <a:pos x="0" y="583"/>
                </a:cxn>
                <a:cxn ang="0">
                  <a:pos x="0" y="0"/>
                </a:cxn>
                <a:cxn ang="0">
                  <a:pos x="49" y="0"/>
                </a:cxn>
              </a:cxnLst>
              <a:rect l="0" t="0" r="r" b="b"/>
              <a:pathLst>
                <a:path w="52" h="584">
                  <a:moveTo>
                    <a:pt x="49" y="0"/>
                  </a:moveTo>
                  <a:lnTo>
                    <a:pt x="51" y="580"/>
                  </a:lnTo>
                  <a:lnTo>
                    <a:pt x="0" y="583"/>
                  </a:lnTo>
                  <a:lnTo>
                    <a:pt x="0" y="0"/>
                  </a:lnTo>
                  <a:lnTo>
                    <a:pt x="49" y="0"/>
                  </a:lnTo>
                </a:path>
              </a:pathLst>
            </a:custGeom>
            <a:solidFill>
              <a:srgbClr val="C0C0C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21" name="Freeform 1229"/>
            <p:cNvSpPr>
              <a:spLocks/>
            </p:cNvSpPr>
            <p:nvPr/>
          </p:nvSpPr>
          <p:spPr bwMode="auto">
            <a:xfrm>
              <a:off x="1601" y="1385"/>
              <a:ext cx="52" cy="5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578"/>
                </a:cxn>
                <a:cxn ang="0">
                  <a:pos x="51" y="580"/>
                </a:cxn>
                <a:cxn ang="0">
                  <a:pos x="51" y="0"/>
                </a:cxn>
                <a:cxn ang="0">
                  <a:pos x="0" y="0"/>
                </a:cxn>
              </a:cxnLst>
              <a:rect l="0" t="0" r="r" b="b"/>
              <a:pathLst>
                <a:path w="52" h="581">
                  <a:moveTo>
                    <a:pt x="0" y="0"/>
                  </a:moveTo>
                  <a:lnTo>
                    <a:pt x="1" y="578"/>
                  </a:lnTo>
                  <a:lnTo>
                    <a:pt x="51" y="580"/>
                  </a:lnTo>
                  <a:lnTo>
                    <a:pt x="51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22" name="Freeform 1230"/>
            <p:cNvSpPr>
              <a:spLocks/>
            </p:cNvSpPr>
            <p:nvPr/>
          </p:nvSpPr>
          <p:spPr bwMode="auto">
            <a:xfrm>
              <a:off x="819" y="1713"/>
              <a:ext cx="23" cy="2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69"/>
                </a:cxn>
                <a:cxn ang="0">
                  <a:pos x="22" y="264"/>
                </a:cxn>
                <a:cxn ang="0">
                  <a:pos x="22" y="0"/>
                </a:cxn>
                <a:cxn ang="0">
                  <a:pos x="0" y="0"/>
                </a:cxn>
              </a:cxnLst>
              <a:rect l="0" t="0" r="r" b="b"/>
              <a:pathLst>
                <a:path w="23" h="270">
                  <a:moveTo>
                    <a:pt x="0" y="0"/>
                  </a:moveTo>
                  <a:lnTo>
                    <a:pt x="1" y="269"/>
                  </a:lnTo>
                  <a:lnTo>
                    <a:pt x="22" y="264"/>
                  </a:lnTo>
                  <a:lnTo>
                    <a:pt x="22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23" name="Freeform 1231"/>
            <p:cNvSpPr>
              <a:spLocks/>
            </p:cNvSpPr>
            <p:nvPr/>
          </p:nvSpPr>
          <p:spPr bwMode="auto">
            <a:xfrm>
              <a:off x="4793" y="1713"/>
              <a:ext cx="24" cy="25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2" y="255"/>
                </a:cxn>
                <a:cxn ang="0">
                  <a:pos x="0" y="255"/>
                </a:cxn>
                <a:cxn ang="0">
                  <a:pos x="0" y="0"/>
                </a:cxn>
                <a:cxn ang="0">
                  <a:pos x="23" y="0"/>
                </a:cxn>
              </a:cxnLst>
              <a:rect l="0" t="0" r="r" b="b"/>
              <a:pathLst>
                <a:path w="24" h="256">
                  <a:moveTo>
                    <a:pt x="23" y="0"/>
                  </a:moveTo>
                  <a:lnTo>
                    <a:pt x="22" y="255"/>
                  </a:lnTo>
                  <a:lnTo>
                    <a:pt x="0" y="255"/>
                  </a:lnTo>
                  <a:lnTo>
                    <a:pt x="0" y="0"/>
                  </a:lnTo>
                  <a:lnTo>
                    <a:pt x="23" y="0"/>
                  </a:lnTo>
                </a:path>
              </a:pathLst>
            </a:custGeom>
            <a:solidFill>
              <a:srgbClr val="C0C0C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37424" name="Freeform 1232"/>
          <p:cNvSpPr>
            <a:spLocks/>
          </p:cNvSpPr>
          <p:nvPr/>
        </p:nvSpPr>
        <p:spPr bwMode="auto">
          <a:xfrm>
            <a:off x="1982788" y="3824288"/>
            <a:ext cx="5057775" cy="365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85" y="0"/>
              </a:cxn>
              <a:cxn ang="0">
                <a:pos x="3185" y="22"/>
              </a:cxn>
              <a:cxn ang="0">
                <a:pos x="0" y="22"/>
              </a:cxn>
              <a:cxn ang="0">
                <a:pos x="0" y="0"/>
              </a:cxn>
            </a:cxnLst>
            <a:rect l="0" t="0" r="r" b="b"/>
            <a:pathLst>
              <a:path w="3186" h="23">
                <a:moveTo>
                  <a:pt x="0" y="0"/>
                </a:moveTo>
                <a:lnTo>
                  <a:pt x="3185" y="0"/>
                </a:lnTo>
                <a:lnTo>
                  <a:pt x="3185" y="22"/>
                </a:lnTo>
                <a:lnTo>
                  <a:pt x="0" y="22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25" name="Freeform 1233"/>
          <p:cNvSpPr>
            <a:spLocks/>
          </p:cNvSpPr>
          <p:nvPr/>
        </p:nvSpPr>
        <p:spPr bwMode="auto">
          <a:xfrm>
            <a:off x="1887538" y="3570288"/>
            <a:ext cx="5160962" cy="25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50" y="0"/>
              </a:cxn>
              <a:cxn ang="0">
                <a:pos x="3250" y="15"/>
              </a:cxn>
              <a:cxn ang="0">
                <a:pos x="0" y="15"/>
              </a:cxn>
              <a:cxn ang="0">
                <a:pos x="0" y="0"/>
              </a:cxn>
            </a:cxnLst>
            <a:rect l="0" t="0" r="r" b="b"/>
            <a:pathLst>
              <a:path w="3251" h="16">
                <a:moveTo>
                  <a:pt x="0" y="0"/>
                </a:moveTo>
                <a:lnTo>
                  <a:pt x="3250" y="0"/>
                </a:lnTo>
                <a:lnTo>
                  <a:pt x="3250" y="15"/>
                </a:lnTo>
                <a:lnTo>
                  <a:pt x="0" y="15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14" name="Group 1235"/>
          <p:cNvGrpSpPr>
            <a:grpSpLocks/>
          </p:cNvGrpSpPr>
          <p:nvPr/>
        </p:nvGrpSpPr>
        <p:grpSpPr bwMode="auto">
          <a:xfrm>
            <a:off x="1833563" y="3103563"/>
            <a:ext cx="5346700" cy="1082675"/>
            <a:chOff x="1155" y="1955"/>
            <a:chExt cx="3368" cy="682"/>
          </a:xfrm>
        </p:grpSpPr>
        <p:sp>
          <p:nvSpPr>
            <p:cNvPr id="137428" name="Freeform 1236"/>
            <p:cNvSpPr>
              <a:spLocks/>
            </p:cNvSpPr>
            <p:nvPr/>
          </p:nvSpPr>
          <p:spPr bwMode="auto">
            <a:xfrm>
              <a:off x="1810" y="1955"/>
              <a:ext cx="93" cy="65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654"/>
                </a:cxn>
                <a:cxn ang="0">
                  <a:pos x="92" y="654"/>
                </a:cxn>
                <a:cxn ang="0">
                  <a:pos x="75" y="0"/>
                </a:cxn>
                <a:cxn ang="0">
                  <a:pos x="17" y="0"/>
                </a:cxn>
              </a:cxnLst>
              <a:rect l="0" t="0" r="r" b="b"/>
              <a:pathLst>
                <a:path w="93" h="655">
                  <a:moveTo>
                    <a:pt x="17" y="0"/>
                  </a:moveTo>
                  <a:lnTo>
                    <a:pt x="0" y="654"/>
                  </a:lnTo>
                  <a:lnTo>
                    <a:pt x="92" y="654"/>
                  </a:lnTo>
                  <a:lnTo>
                    <a:pt x="75" y="0"/>
                  </a:lnTo>
                  <a:lnTo>
                    <a:pt x="17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29" name="Freeform 1237"/>
            <p:cNvSpPr>
              <a:spLocks/>
            </p:cNvSpPr>
            <p:nvPr/>
          </p:nvSpPr>
          <p:spPr bwMode="auto">
            <a:xfrm>
              <a:off x="3772" y="1955"/>
              <a:ext cx="94" cy="65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654"/>
                </a:cxn>
                <a:cxn ang="0">
                  <a:pos x="93" y="654"/>
                </a:cxn>
                <a:cxn ang="0">
                  <a:pos x="75" y="0"/>
                </a:cxn>
                <a:cxn ang="0">
                  <a:pos x="17" y="0"/>
                </a:cxn>
              </a:cxnLst>
              <a:rect l="0" t="0" r="r" b="b"/>
              <a:pathLst>
                <a:path w="94" h="655">
                  <a:moveTo>
                    <a:pt x="17" y="0"/>
                  </a:moveTo>
                  <a:lnTo>
                    <a:pt x="0" y="654"/>
                  </a:lnTo>
                  <a:lnTo>
                    <a:pt x="93" y="654"/>
                  </a:lnTo>
                  <a:lnTo>
                    <a:pt x="75" y="0"/>
                  </a:lnTo>
                  <a:lnTo>
                    <a:pt x="17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30" name="Freeform 1238"/>
            <p:cNvSpPr>
              <a:spLocks/>
            </p:cNvSpPr>
            <p:nvPr/>
          </p:nvSpPr>
          <p:spPr bwMode="auto">
            <a:xfrm>
              <a:off x="1155" y="1955"/>
              <a:ext cx="94" cy="65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654"/>
                </a:cxn>
                <a:cxn ang="0">
                  <a:pos x="93" y="654"/>
                </a:cxn>
                <a:cxn ang="0">
                  <a:pos x="76" y="0"/>
                </a:cxn>
                <a:cxn ang="0">
                  <a:pos x="17" y="0"/>
                </a:cxn>
              </a:cxnLst>
              <a:rect l="0" t="0" r="r" b="b"/>
              <a:pathLst>
                <a:path w="94" h="655">
                  <a:moveTo>
                    <a:pt x="17" y="0"/>
                  </a:moveTo>
                  <a:lnTo>
                    <a:pt x="0" y="654"/>
                  </a:lnTo>
                  <a:lnTo>
                    <a:pt x="93" y="654"/>
                  </a:lnTo>
                  <a:lnTo>
                    <a:pt x="76" y="0"/>
                  </a:lnTo>
                  <a:lnTo>
                    <a:pt x="17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31" name="Freeform 1239"/>
            <p:cNvSpPr>
              <a:spLocks/>
            </p:cNvSpPr>
            <p:nvPr/>
          </p:nvSpPr>
          <p:spPr bwMode="auto">
            <a:xfrm>
              <a:off x="4428" y="1955"/>
              <a:ext cx="95" cy="682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681"/>
                </a:cxn>
                <a:cxn ang="0">
                  <a:pos x="94" y="681"/>
                </a:cxn>
                <a:cxn ang="0">
                  <a:pos x="77" y="0"/>
                </a:cxn>
                <a:cxn ang="0">
                  <a:pos x="18" y="0"/>
                </a:cxn>
              </a:cxnLst>
              <a:rect l="0" t="0" r="r" b="b"/>
              <a:pathLst>
                <a:path w="95" h="682">
                  <a:moveTo>
                    <a:pt x="18" y="0"/>
                  </a:moveTo>
                  <a:lnTo>
                    <a:pt x="0" y="681"/>
                  </a:lnTo>
                  <a:lnTo>
                    <a:pt x="94" y="681"/>
                  </a:lnTo>
                  <a:lnTo>
                    <a:pt x="77" y="0"/>
                  </a:lnTo>
                  <a:lnTo>
                    <a:pt x="18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37432" name="Freeform 1240"/>
          <p:cNvSpPr>
            <a:spLocks/>
          </p:cNvSpPr>
          <p:nvPr/>
        </p:nvSpPr>
        <p:spPr bwMode="auto">
          <a:xfrm>
            <a:off x="1285852" y="4152900"/>
            <a:ext cx="6357982" cy="704860"/>
          </a:xfrm>
          <a:custGeom>
            <a:avLst/>
            <a:gdLst/>
            <a:ahLst/>
            <a:cxnLst>
              <a:cxn ang="0">
                <a:pos x="860" y="76"/>
              </a:cxn>
              <a:cxn ang="0">
                <a:pos x="940" y="70"/>
              </a:cxn>
              <a:cxn ang="0">
                <a:pos x="981" y="69"/>
              </a:cxn>
              <a:cxn ang="0">
                <a:pos x="1033" y="62"/>
              </a:cxn>
              <a:cxn ang="0">
                <a:pos x="1072" y="55"/>
              </a:cxn>
              <a:cxn ang="0">
                <a:pos x="1063" y="48"/>
              </a:cxn>
              <a:cxn ang="0">
                <a:pos x="1036" y="40"/>
              </a:cxn>
              <a:cxn ang="0">
                <a:pos x="1002" y="31"/>
              </a:cxn>
              <a:cxn ang="0">
                <a:pos x="955" y="21"/>
              </a:cxn>
              <a:cxn ang="0">
                <a:pos x="911" y="10"/>
              </a:cxn>
              <a:cxn ang="0">
                <a:pos x="873" y="0"/>
              </a:cxn>
              <a:cxn ang="0">
                <a:pos x="3849" y="0"/>
              </a:cxn>
              <a:cxn ang="0">
                <a:pos x="3771" y="20"/>
              </a:cxn>
              <a:cxn ang="0">
                <a:pos x="3746" y="26"/>
              </a:cxn>
              <a:cxn ang="0">
                <a:pos x="3730" y="31"/>
              </a:cxn>
              <a:cxn ang="0">
                <a:pos x="3692" y="34"/>
              </a:cxn>
              <a:cxn ang="0">
                <a:pos x="3654" y="38"/>
              </a:cxn>
              <a:cxn ang="0">
                <a:pos x="3600" y="43"/>
              </a:cxn>
              <a:cxn ang="0">
                <a:pos x="3584" y="54"/>
              </a:cxn>
              <a:cxn ang="0">
                <a:pos x="3609" y="62"/>
              </a:cxn>
              <a:cxn ang="0">
                <a:pos x="3718" y="68"/>
              </a:cxn>
              <a:cxn ang="0">
                <a:pos x="3738" y="88"/>
              </a:cxn>
              <a:cxn ang="0">
                <a:pos x="3802" y="89"/>
              </a:cxn>
              <a:cxn ang="0">
                <a:pos x="3916" y="108"/>
              </a:cxn>
              <a:cxn ang="0">
                <a:pos x="3916" y="117"/>
              </a:cxn>
              <a:cxn ang="0">
                <a:pos x="4048" y="133"/>
              </a:cxn>
              <a:cxn ang="0">
                <a:pos x="4104" y="135"/>
              </a:cxn>
              <a:cxn ang="0">
                <a:pos x="4135" y="146"/>
              </a:cxn>
              <a:cxn ang="0">
                <a:pos x="4199" y="159"/>
              </a:cxn>
              <a:cxn ang="0">
                <a:pos x="4302" y="173"/>
              </a:cxn>
              <a:cxn ang="0">
                <a:pos x="4426" y="185"/>
              </a:cxn>
              <a:cxn ang="0">
                <a:pos x="4526" y="193"/>
              </a:cxn>
              <a:cxn ang="0">
                <a:pos x="4624" y="203"/>
              </a:cxn>
              <a:cxn ang="0">
                <a:pos x="4723" y="209"/>
              </a:cxn>
              <a:cxn ang="0">
                <a:pos x="4723" y="448"/>
              </a:cxn>
              <a:cxn ang="0">
                <a:pos x="0" y="448"/>
              </a:cxn>
              <a:cxn ang="0">
                <a:pos x="0" y="236"/>
              </a:cxn>
              <a:cxn ang="0">
                <a:pos x="101" y="221"/>
              </a:cxn>
              <a:cxn ang="0">
                <a:pos x="273" y="194"/>
              </a:cxn>
              <a:cxn ang="0">
                <a:pos x="409" y="168"/>
              </a:cxn>
              <a:cxn ang="0">
                <a:pos x="475" y="160"/>
              </a:cxn>
              <a:cxn ang="0">
                <a:pos x="547" y="140"/>
              </a:cxn>
              <a:cxn ang="0">
                <a:pos x="611" y="130"/>
              </a:cxn>
              <a:cxn ang="0">
                <a:pos x="646" y="113"/>
              </a:cxn>
              <a:cxn ang="0">
                <a:pos x="680" y="103"/>
              </a:cxn>
              <a:cxn ang="0">
                <a:pos x="723" y="97"/>
              </a:cxn>
              <a:cxn ang="0">
                <a:pos x="778" y="91"/>
              </a:cxn>
              <a:cxn ang="0">
                <a:pos x="808" y="87"/>
              </a:cxn>
              <a:cxn ang="0">
                <a:pos x="860" y="76"/>
              </a:cxn>
            </a:cxnLst>
            <a:rect l="0" t="0" r="r" b="b"/>
            <a:pathLst>
              <a:path w="4724" h="449">
                <a:moveTo>
                  <a:pt x="860" y="76"/>
                </a:moveTo>
                <a:lnTo>
                  <a:pt x="940" y="70"/>
                </a:lnTo>
                <a:lnTo>
                  <a:pt x="981" y="69"/>
                </a:lnTo>
                <a:lnTo>
                  <a:pt x="1033" y="62"/>
                </a:lnTo>
                <a:lnTo>
                  <a:pt x="1072" y="55"/>
                </a:lnTo>
                <a:lnTo>
                  <a:pt x="1063" y="48"/>
                </a:lnTo>
                <a:lnTo>
                  <a:pt x="1036" y="40"/>
                </a:lnTo>
                <a:lnTo>
                  <a:pt x="1002" y="31"/>
                </a:lnTo>
                <a:lnTo>
                  <a:pt x="955" y="21"/>
                </a:lnTo>
                <a:lnTo>
                  <a:pt x="911" y="10"/>
                </a:lnTo>
                <a:lnTo>
                  <a:pt x="873" y="0"/>
                </a:lnTo>
                <a:lnTo>
                  <a:pt x="3849" y="0"/>
                </a:lnTo>
                <a:lnTo>
                  <a:pt x="3771" y="20"/>
                </a:lnTo>
                <a:lnTo>
                  <a:pt x="3746" y="26"/>
                </a:lnTo>
                <a:lnTo>
                  <a:pt x="3730" y="31"/>
                </a:lnTo>
                <a:lnTo>
                  <a:pt x="3692" y="34"/>
                </a:lnTo>
                <a:lnTo>
                  <a:pt x="3654" y="38"/>
                </a:lnTo>
                <a:lnTo>
                  <a:pt x="3600" y="43"/>
                </a:lnTo>
                <a:lnTo>
                  <a:pt x="3584" y="54"/>
                </a:lnTo>
                <a:lnTo>
                  <a:pt x="3609" y="62"/>
                </a:lnTo>
                <a:lnTo>
                  <a:pt x="3718" y="68"/>
                </a:lnTo>
                <a:lnTo>
                  <a:pt x="3738" y="88"/>
                </a:lnTo>
                <a:lnTo>
                  <a:pt x="3802" y="89"/>
                </a:lnTo>
                <a:lnTo>
                  <a:pt x="3916" y="108"/>
                </a:lnTo>
                <a:lnTo>
                  <a:pt x="3916" y="117"/>
                </a:lnTo>
                <a:lnTo>
                  <a:pt x="4048" y="133"/>
                </a:lnTo>
                <a:lnTo>
                  <a:pt x="4104" y="135"/>
                </a:lnTo>
                <a:lnTo>
                  <a:pt x="4135" y="146"/>
                </a:lnTo>
                <a:lnTo>
                  <a:pt x="4199" y="159"/>
                </a:lnTo>
                <a:lnTo>
                  <a:pt x="4302" y="173"/>
                </a:lnTo>
                <a:lnTo>
                  <a:pt x="4426" y="185"/>
                </a:lnTo>
                <a:lnTo>
                  <a:pt x="4526" y="193"/>
                </a:lnTo>
                <a:lnTo>
                  <a:pt x="4624" y="203"/>
                </a:lnTo>
                <a:lnTo>
                  <a:pt x="4723" y="209"/>
                </a:lnTo>
                <a:lnTo>
                  <a:pt x="4723" y="448"/>
                </a:lnTo>
                <a:lnTo>
                  <a:pt x="0" y="448"/>
                </a:lnTo>
                <a:lnTo>
                  <a:pt x="0" y="236"/>
                </a:lnTo>
                <a:lnTo>
                  <a:pt x="101" y="221"/>
                </a:lnTo>
                <a:lnTo>
                  <a:pt x="273" y="194"/>
                </a:lnTo>
                <a:lnTo>
                  <a:pt x="409" y="168"/>
                </a:lnTo>
                <a:lnTo>
                  <a:pt x="475" y="160"/>
                </a:lnTo>
                <a:lnTo>
                  <a:pt x="547" y="140"/>
                </a:lnTo>
                <a:lnTo>
                  <a:pt x="611" y="130"/>
                </a:lnTo>
                <a:lnTo>
                  <a:pt x="646" y="113"/>
                </a:lnTo>
                <a:lnTo>
                  <a:pt x="680" y="103"/>
                </a:lnTo>
                <a:lnTo>
                  <a:pt x="723" y="97"/>
                </a:lnTo>
                <a:lnTo>
                  <a:pt x="778" y="91"/>
                </a:lnTo>
                <a:lnTo>
                  <a:pt x="808" y="87"/>
                </a:lnTo>
                <a:lnTo>
                  <a:pt x="860" y="76"/>
                </a:lnTo>
              </a:path>
            </a:pathLst>
          </a:custGeom>
          <a:solidFill>
            <a:srgbClr val="00FFFF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33" name="Freeform 1241"/>
          <p:cNvSpPr>
            <a:spLocks/>
          </p:cNvSpPr>
          <p:nvPr/>
        </p:nvSpPr>
        <p:spPr bwMode="auto">
          <a:xfrm>
            <a:off x="1285852" y="3071810"/>
            <a:ext cx="1143008" cy="164148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2" y="29"/>
              </a:cxn>
              <a:cxn ang="0">
                <a:pos x="136" y="65"/>
              </a:cxn>
              <a:cxn ang="0">
                <a:pos x="172" y="74"/>
              </a:cxn>
              <a:cxn ang="0">
                <a:pos x="191" y="74"/>
              </a:cxn>
              <a:cxn ang="0">
                <a:pos x="218" y="105"/>
              </a:cxn>
              <a:cxn ang="0">
                <a:pos x="244" y="125"/>
              </a:cxn>
              <a:cxn ang="0">
                <a:pos x="281" y="140"/>
              </a:cxn>
              <a:cxn ang="0">
                <a:pos x="316" y="156"/>
              </a:cxn>
              <a:cxn ang="0">
                <a:pos x="352" y="191"/>
              </a:cxn>
              <a:cxn ang="0">
                <a:pos x="379" y="237"/>
              </a:cxn>
              <a:cxn ang="0">
                <a:pos x="433" y="253"/>
              </a:cxn>
              <a:cxn ang="0">
                <a:pos x="505" y="313"/>
              </a:cxn>
              <a:cxn ang="0">
                <a:pos x="532" y="379"/>
              </a:cxn>
              <a:cxn ang="0">
                <a:pos x="566" y="399"/>
              </a:cxn>
              <a:cxn ang="0">
                <a:pos x="656" y="445"/>
              </a:cxn>
              <a:cxn ang="0">
                <a:pos x="668" y="484"/>
              </a:cxn>
              <a:cxn ang="0">
                <a:pos x="702" y="516"/>
              </a:cxn>
              <a:cxn ang="0">
                <a:pos x="702" y="562"/>
              </a:cxn>
              <a:cxn ang="0">
                <a:pos x="730" y="598"/>
              </a:cxn>
              <a:cxn ang="0">
                <a:pos x="802" y="638"/>
              </a:cxn>
              <a:cxn ang="0">
                <a:pos x="828" y="669"/>
              </a:cxn>
              <a:cxn ang="0">
                <a:pos x="855" y="689"/>
              </a:cxn>
              <a:cxn ang="0">
                <a:pos x="936" y="713"/>
              </a:cxn>
              <a:cxn ang="0">
                <a:pos x="954" y="724"/>
              </a:cxn>
              <a:cxn ang="0">
                <a:pos x="982" y="740"/>
              </a:cxn>
              <a:cxn ang="0">
                <a:pos x="990" y="760"/>
              </a:cxn>
              <a:cxn ang="0">
                <a:pos x="964" y="775"/>
              </a:cxn>
              <a:cxn ang="0">
                <a:pos x="883" y="786"/>
              </a:cxn>
              <a:cxn ang="0">
                <a:pos x="802" y="810"/>
              </a:cxn>
              <a:cxn ang="0">
                <a:pos x="756" y="800"/>
              </a:cxn>
              <a:cxn ang="0">
                <a:pos x="666" y="806"/>
              </a:cxn>
              <a:cxn ang="0">
                <a:pos x="603" y="835"/>
              </a:cxn>
              <a:cxn ang="0">
                <a:pos x="577" y="857"/>
              </a:cxn>
              <a:cxn ang="0">
                <a:pos x="549" y="892"/>
              </a:cxn>
              <a:cxn ang="0">
                <a:pos x="433" y="917"/>
              </a:cxn>
              <a:cxn ang="0">
                <a:pos x="387" y="952"/>
              </a:cxn>
              <a:cxn ang="0">
                <a:pos x="316" y="977"/>
              </a:cxn>
              <a:cxn ang="0">
                <a:pos x="236" y="1028"/>
              </a:cxn>
              <a:cxn ang="0">
                <a:pos x="164" y="1043"/>
              </a:cxn>
              <a:cxn ang="0">
                <a:pos x="74" y="1085"/>
              </a:cxn>
              <a:cxn ang="0">
                <a:pos x="0" y="1114"/>
              </a:cxn>
              <a:cxn ang="0">
                <a:pos x="0" y="0"/>
              </a:cxn>
            </a:cxnLst>
            <a:rect l="0" t="0" r="r" b="b"/>
            <a:pathLst>
              <a:path w="991" h="1115">
                <a:moveTo>
                  <a:pt x="0" y="0"/>
                </a:moveTo>
                <a:lnTo>
                  <a:pt x="92" y="29"/>
                </a:lnTo>
                <a:lnTo>
                  <a:pt x="136" y="65"/>
                </a:lnTo>
                <a:lnTo>
                  <a:pt x="172" y="74"/>
                </a:lnTo>
                <a:lnTo>
                  <a:pt x="191" y="74"/>
                </a:lnTo>
                <a:lnTo>
                  <a:pt x="218" y="105"/>
                </a:lnTo>
                <a:lnTo>
                  <a:pt x="244" y="125"/>
                </a:lnTo>
                <a:lnTo>
                  <a:pt x="281" y="140"/>
                </a:lnTo>
                <a:lnTo>
                  <a:pt x="316" y="156"/>
                </a:lnTo>
                <a:lnTo>
                  <a:pt x="352" y="191"/>
                </a:lnTo>
                <a:lnTo>
                  <a:pt x="379" y="237"/>
                </a:lnTo>
                <a:lnTo>
                  <a:pt x="433" y="253"/>
                </a:lnTo>
                <a:lnTo>
                  <a:pt x="505" y="313"/>
                </a:lnTo>
                <a:lnTo>
                  <a:pt x="532" y="379"/>
                </a:lnTo>
                <a:lnTo>
                  <a:pt x="566" y="399"/>
                </a:lnTo>
                <a:lnTo>
                  <a:pt x="656" y="445"/>
                </a:lnTo>
                <a:lnTo>
                  <a:pt x="668" y="484"/>
                </a:lnTo>
                <a:lnTo>
                  <a:pt x="702" y="516"/>
                </a:lnTo>
                <a:lnTo>
                  <a:pt x="702" y="562"/>
                </a:lnTo>
                <a:lnTo>
                  <a:pt x="730" y="598"/>
                </a:lnTo>
                <a:lnTo>
                  <a:pt x="802" y="638"/>
                </a:lnTo>
                <a:lnTo>
                  <a:pt x="828" y="669"/>
                </a:lnTo>
                <a:lnTo>
                  <a:pt x="855" y="689"/>
                </a:lnTo>
                <a:lnTo>
                  <a:pt x="936" y="713"/>
                </a:lnTo>
                <a:lnTo>
                  <a:pt x="954" y="724"/>
                </a:lnTo>
                <a:lnTo>
                  <a:pt x="982" y="740"/>
                </a:lnTo>
                <a:lnTo>
                  <a:pt x="990" y="760"/>
                </a:lnTo>
                <a:lnTo>
                  <a:pt x="964" y="775"/>
                </a:lnTo>
                <a:lnTo>
                  <a:pt x="883" y="786"/>
                </a:lnTo>
                <a:lnTo>
                  <a:pt x="802" y="810"/>
                </a:lnTo>
                <a:lnTo>
                  <a:pt x="756" y="800"/>
                </a:lnTo>
                <a:lnTo>
                  <a:pt x="666" y="806"/>
                </a:lnTo>
                <a:lnTo>
                  <a:pt x="603" y="835"/>
                </a:lnTo>
                <a:lnTo>
                  <a:pt x="577" y="857"/>
                </a:lnTo>
                <a:lnTo>
                  <a:pt x="549" y="892"/>
                </a:lnTo>
                <a:lnTo>
                  <a:pt x="433" y="917"/>
                </a:lnTo>
                <a:lnTo>
                  <a:pt x="387" y="952"/>
                </a:lnTo>
                <a:lnTo>
                  <a:pt x="316" y="977"/>
                </a:lnTo>
                <a:lnTo>
                  <a:pt x="236" y="1028"/>
                </a:lnTo>
                <a:lnTo>
                  <a:pt x="164" y="1043"/>
                </a:lnTo>
                <a:lnTo>
                  <a:pt x="74" y="1085"/>
                </a:lnTo>
                <a:lnTo>
                  <a:pt x="0" y="1114"/>
                </a:lnTo>
                <a:lnTo>
                  <a:pt x="0" y="0"/>
                </a:lnTo>
              </a:path>
            </a:pathLst>
          </a:custGeom>
          <a:solidFill>
            <a:srgbClr val="676767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34" name="Freeform 1242"/>
          <p:cNvSpPr>
            <a:spLocks/>
          </p:cNvSpPr>
          <p:nvPr/>
        </p:nvSpPr>
        <p:spPr bwMode="auto">
          <a:xfrm>
            <a:off x="6429388" y="3019425"/>
            <a:ext cx="1214447" cy="1624022"/>
          </a:xfrm>
          <a:custGeom>
            <a:avLst/>
            <a:gdLst/>
            <a:ahLst/>
            <a:cxnLst>
              <a:cxn ang="0">
                <a:pos x="991" y="0"/>
              </a:cxn>
              <a:cxn ang="0">
                <a:pos x="856" y="34"/>
              </a:cxn>
              <a:cxn ang="0">
                <a:pos x="792" y="65"/>
              </a:cxn>
              <a:cxn ang="0">
                <a:pos x="756" y="108"/>
              </a:cxn>
              <a:cxn ang="0">
                <a:pos x="692" y="145"/>
              </a:cxn>
              <a:cxn ang="0">
                <a:pos x="648" y="156"/>
              </a:cxn>
              <a:cxn ang="0">
                <a:pos x="584" y="188"/>
              </a:cxn>
              <a:cxn ang="0">
                <a:pos x="547" y="207"/>
              </a:cxn>
              <a:cxn ang="0">
                <a:pos x="530" y="248"/>
              </a:cxn>
              <a:cxn ang="0">
                <a:pos x="510" y="285"/>
              </a:cxn>
              <a:cxn ang="0">
                <a:pos x="428" y="365"/>
              </a:cxn>
              <a:cxn ang="0">
                <a:pos x="384" y="396"/>
              </a:cxn>
              <a:cxn ang="0">
                <a:pos x="384" y="439"/>
              </a:cxn>
              <a:cxn ang="0">
                <a:pos x="355" y="475"/>
              </a:cxn>
              <a:cxn ang="0">
                <a:pos x="310" y="549"/>
              </a:cxn>
              <a:cxn ang="0">
                <a:pos x="282" y="569"/>
              </a:cxn>
              <a:cxn ang="0">
                <a:pos x="173" y="649"/>
              </a:cxn>
              <a:cxn ang="0">
                <a:pos x="91" y="660"/>
              </a:cxn>
              <a:cxn ang="0">
                <a:pos x="0" y="709"/>
              </a:cxn>
              <a:cxn ang="0">
                <a:pos x="73" y="722"/>
              </a:cxn>
              <a:cxn ang="0">
                <a:pos x="155" y="740"/>
              </a:cxn>
              <a:cxn ang="0">
                <a:pos x="183" y="788"/>
              </a:cxn>
              <a:cxn ang="0">
                <a:pos x="245" y="788"/>
              </a:cxn>
              <a:cxn ang="0">
                <a:pos x="384" y="839"/>
              </a:cxn>
              <a:cxn ang="0">
                <a:pos x="384" y="862"/>
              </a:cxn>
              <a:cxn ang="0">
                <a:pos x="539" y="905"/>
              </a:cxn>
              <a:cxn ang="0">
                <a:pos x="602" y="908"/>
              </a:cxn>
              <a:cxn ang="0">
                <a:pos x="635" y="936"/>
              </a:cxn>
              <a:cxn ang="0">
                <a:pos x="712" y="971"/>
              </a:cxn>
              <a:cxn ang="0">
                <a:pos x="823" y="1005"/>
              </a:cxn>
              <a:cxn ang="0">
                <a:pos x="991" y="1016"/>
              </a:cxn>
              <a:cxn ang="0">
                <a:pos x="991" y="0"/>
              </a:cxn>
            </a:cxnLst>
            <a:rect l="0" t="0" r="r" b="b"/>
            <a:pathLst>
              <a:path w="992" h="1017">
                <a:moveTo>
                  <a:pt x="991" y="0"/>
                </a:moveTo>
                <a:lnTo>
                  <a:pt x="856" y="34"/>
                </a:lnTo>
                <a:lnTo>
                  <a:pt x="792" y="65"/>
                </a:lnTo>
                <a:lnTo>
                  <a:pt x="756" y="108"/>
                </a:lnTo>
                <a:lnTo>
                  <a:pt x="692" y="145"/>
                </a:lnTo>
                <a:lnTo>
                  <a:pt x="648" y="156"/>
                </a:lnTo>
                <a:lnTo>
                  <a:pt x="584" y="188"/>
                </a:lnTo>
                <a:lnTo>
                  <a:pt x="547" y="207"/>
                </a:lnTo>
                <a:lnTo>
                  <a:pt x="530" y="248"/>
                </a:lnTo>
                <a:lnTo>
                  <a:pt x="510" y="285"/>
                </a:lnTo>
                <a:lnTo>
                  <a:pt x="428" y="365"/>
                </a:lnTo>
                <a:lnTo>
                  <a:pt x="384" y="396"/>
                </a:lnTo>
                <a:lnTo>
                  <a:pt x="384" y="439"/>
                </a:lnTo>
                <a:lnTo>
                  <a:pt x="355" y="475"/>
                </a:lnTo>
                <a:lnTo>
                  <a:pt x="310" y="549"/>
                </a:lnTo>
                <a:lnTo>
                  <a:pt x="282" y="569"/>
                </a:lnTo>
                <a:lnTo>
                  <a:pt x="173" y="649"/>
                </a:lnTo>
                <a:lnTo>
                  <a:pt x="91" y="660"/>
                </a:lnTo>
                <a:lnTo>
                  <a:pt x="0" y="709"/>
                </a:lnTo>
                <a:lnTo>
                  <a:pt x="73" y="722"/>
                </a:lnTo>
                <a:lnTo>
                  <a:pt x="155" y="740"/>
                </a:lnTo>
                <a:lnTo>
                  <a:pt x="183" y="788"/>
                </a:lnTo>
                <a:lnTo>
                  <a:pt x="245" y="788"/>
                </a:lnTo>
                <a:lnTo>
                  <a:pt x="384" y="839"/>
                </a:lnTo>
                <a:lnTo>
                  <a:pt x="384" y="862"/>
                </a:lnTo>
                <a:lnTo>
                  <a:pt x="539" y="905"/>
                </a:lnTo>
                <a:lnTo>
                  <a:pt x="602" y="908"/>
                </a:lnTo>
                <a:lnTo>
                  <a:pt x="635" y="936"/>
                </a:lnTo>
                <a:lnTo>
                  <a:pt x="712" y="971"/>
                </a:lnTo>
                <a:lnTo>
                  <a:pt x="823" y="1005"/>
                </a:lnTo>
                <a:lnTo>
                  <a:pt x="991" y="1016"/>
                </a:lnTo>
                <a:lnTo>
                  <a:pt x="991" y="0"/>
                </a:lnTo>
              </a:path>
            </a:pathLst>
          </a:custGeom>
          <a:solidFill>
            <a:srgbClr val="676767"/>
          </a:solidFill>
          <a:ln w="12699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1" name="Freeform 1349"/>
          <p:cNvSpPr>
            <a:spLocks/>
          </p:cNvSpPr>
          <p:nvPr/>
        </p:nvSpPr>
        <p:spPr bwMode="auto">
          <a:xfrm>
            <a:off x="6138863" y="4651375"/>
            <a:ext cx="11112" cy="6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" y="3"/>
              </a:cxn>
              <a:cxn ang="0">
                <a:pos x="0" y="0"/>
              </a:cxn>
            </a:cxnLst>
            <a:rect l="0" t="0" r="r" b="b"/>
            <a:pathLst>
              <a:path w="7" h="4">
                <a:moveTo>
                  <a:pt x="0" y="0"/>
                </a:moveTo>
                <a:lnTo>
                  <a:pt x="6" y="3"/>
                </a:lnTo>
                <a:lnTo>
                  <a:pt x="0" y="0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2" name="Freeform 1350"/>
          <p:cNvSpPr>
            <a:spLocks/>
          </p:cNvSpPr>
          <p:nvPr/>
        </p:nvSpPr>
        <p:spPr bwMode="auto">
          <a:xfrm>
            <a:off x="5189538" y="4741863"/>
            <a:ext cx="7937" cy="9525"/>
          </a:xfrm>
          <a:custGeom>
            <a:avLst/>
            <a:gdLst/>
            <a:ahLst/>
            <a:cxnLst>
              <a:cxn ang="0">
                <a:pos x="4" y="5"/>
              </a:cxn>
              <a:cxn ang="0">
                <a:pos x="0" y="0"/>
              </a:cxn>
              <a:cxn ang="0">
                <a:pos x="4" y="0"/>
              </a:cxn>
              <a:cxn ang="0">
                <a:pos x="4" y="5"/>
              </a:cxn>
            </a:cxnLst>
            <a:rect l="0" t="0" r="r" b="b"/>
            <a:pathLst>
              <a:path w="5" h="6">
                <a:moveTo>
                  <a:pt x="4" y="5"/>
                </a:moveTo>
                <a:lnTo>
                  <a:pt x="0" y="0"/>
                </a:lnTo>
                <a:lnTo>
                  <a:pt x="4" y="0"/>
                </a:lnTo>
                <a:lnTo>
                  <a:pt x="4" y="5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3" name="Freeform 1351"/>
          <p:cNvSpPr>
            <a:spLocks/>
          </p:cNvSpPr>
          <p:nvPr/>
        </p:nvSpPr>
        <p:spPr bwMode="auto">
          <a:xfrm>
            <a:off x="5470525" y="4749800"/>
            <a:ext cx="9525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" y="0"/>
              </a:cxn>
              <a:cxn ang="0">
                <a:pos x="0" y="0"/>
              </a:cxn>
            </a:cxnLst>
            <a:rect l="0" t="0" r="r" b="b"/>
            <a:pathLst>
              <a:path w="6" h="1">
                <a:moveTo>
                  <a:pt x="0" y="0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4" name="Freeform 1352"/>
          <p:cNvSpPr>
            <a:spLocks/>
          </p:cNvSpPr>
          <p:nvPr/>
        </p:nvSpPr>
        <p:spPr bwMode="auto">
          <a:xfrm>
            <a:off x="7569200" y="5357813"/>
            <a:ext cx="9525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" y="0"/>
              </a:cxn>
              <a:cxn ang="0">
                <a:pos x="0" y="0"/>
              </a:cxn>
            </a:cxnLst>
            <a:rect l="0" t="0" r="r" b="b"/>
            <a:pathLst>
              <a:path w="6" h="1">
                <a:moveTo>
                  <a:pt x="0" y="0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5" name="Freeform 1353"/>
          <p:cNvSpPr>
            <a:spLocks/>
          </p:cNvSpPr>
          <p:nvPr/>
        </p:nvSpPr>
        <p:spPr bwMode="auto">
          <a:xfrm>
            <a:off x="7646988" y="5364163"/>
            <a:ext cx="20637" cy="7937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1" y="0"/>
              </a:cxn>
              <a:cxn ang="0">
                <a:pos x="12" y="1"/>
              </a:cxn>
              <a:cxn ang="0">
                <a:pos x="0" y="4"/>
              </a:cxn>
            </a:cxnLst>
            <a:rect l="0" t="0" r="r" b="b"/>
            <a:pathLst>
              <a:path w="13" h="5">
                <a:moveTo>
                  <a:pt x="0" y="4"/>
                </a:moveTo>
                <a:lnTo>
                  <a:pt x="11" y="0"/>
                </a:lnTo>
                <a:lnTo>
                  <a:pt x="12" y="1"/>
                </a:lnTo>
                <a:lnTo>
                  <a:pt x="0" y="4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2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422D30-11C2-49E1-890F-912ED1E5BF8B}" type="slidenum">
              <a:rPr lang="en-US"/>
              <a:pPr/>
              <a:t>6</a:t>
            </a:fld>
            <a:endParaRPr lang="en-US"/>
          </a:p>
        </p:txBody>
      </p:sp>
      <p:sp>
        <p:nvSpPr>
          <p:cNvPr id="137220" name="Freeform 1028"/>
          <p:cNvSpPr>
            <a:spLocks/>
          </p:cNvSpPr>
          <p:nvPr/>
        </p:nvSpPr>
        <p:spPr bwMode="auto">
          <a:xfrm>
            <a:off x="1028700" y="4152900"/>
            <a:ext cx="7264400" cy="712788"/>
          </a:xfrm>
          <a:custGeom>
            <a:avLst/>
            <a:gdLst/>
            <a:ahLst/>
            <a:cxnLst>
              <a:cxn ang="0">
                <a:pos x="1068" y="76"/>
              </a:cxn>
              <a:cxn ang="0">
                <a:pos x="1132" y="70"/>
              </a:cxn>
              <a:cxn ang="0">
                <a:pos x="1163" y="69"/>
              </a:cxn>
              <a:cxn ang="0">
                <a:pos x="1195" y="62"/>
              </a:cxn>
              <a:cxn ang="0">
                <a:pos x="1193" y="56"/>
              </a:cxn>
              <a:cxn ang="0">
                <a:pos x="1186" y="49"/>
              </a:cxn>
              <a:cxn ang="0">
                <a:pos x="1165" y="43"/>
              </a:cxn>
              <a:cxn ang="0">
                <a:pos x="1138" y="35"/>
              </a:cxn>
              <a:cxn ang="0">
                <a:pos x="1104" y="21"/>
              </a:cxn>
              <a:cxn ang="0">
                <a:pos x="1070" y="12"/>
              </a:cxn>
              <a:cxn ang="0">
                <a:pos x="982" y="0"/>
              </a:cxn>
              <a:cxn ang="0">
                <a:pos x="3446" y="0"/>
              </a:cxn>
              <a:cxn ang="0">
                <a:pos x="3384" y="20"/>
              </a:cxn>
              <a:cxn ang="0">
                <a:pos x="3366" y="26"/>
              </a:cxn>
              <a:cxn ang="0">
                <a:pos x="3353" y="31"/>
              </a:cxn>
              <a:cxn ang="0">
                <a:pos x="3322" y="34"/>
              </a:cxn>
              <a:cxn ang="0">
                <a:pos x="3291" y="38"/>
              </a:cxn>
              <a:cxn ang="0">
                <a:pos x="3249" y="43"/>
              </a:cxn>
              <a:cxn ang="0">
                <a:pos x="3236" y="54"/>
              </a:cxn>
              <a:cxn ang="0">
                <a:pos x="3255" y="62"/>
              </a:cxn>
              <a:cxn ang="0">
                <a:pos x="3344" y="68"/>
              </a:cxn>
              <a:cxn ang="0">
                <a:pos x="3359" y="88"/>
              </a:cxn>
              <a:cxn ang="0">
                <a:pos x="3410" y="89"/>
              </a:cxn>
              <a:cxn ang="0">
                <a:pos x="3501" y="108"/>
              </a:cxn>
              <a:cxn ang="0">
                <a:pos x="3501" y="117"/>
              </a:cxn>
              <a:cxn ang="0">
                <a:pos x="3605" y="133"/>
              </a:cxn>
              <a:cxn ang="0">
                <a:pos x="3649" y="135"/>
              </a:cxn>
              <a:cxn ang="0">
                <a:pos x="3674" y="146"/>
              </a:cxn>
              <a:cxn ang="0">
                <a:pos x="3725" y="159"/>
              </a:cxn>
              <a:cxn ang="0">
                <a:pos x="3807" y="173"/>
              </a:cxn>
              <a:cxn ang="0">
                <a:pos x="3906" y="185"/>
              </a:cxn>
              <a:cxn ang="0">
                <a:pos x="3984" y="193"/>
              </a:cxn>
              <a:cxn ang="0">
                <a:pos x="4058" y="206"/>
              </a:cxn>
              <a:cxn ang="0">
                <a:pos x="4145" y="218"/>
              </a:cxn>
              <a:cxn ang="0">
                <a:pos x="4366" y="242"/>
              </a:cxn>
              <a:cxn ang="0">
                <a:pos x="4575" y="264"/>
              </a:cxn>
              <a:cxn ang="0">
                <a:pos x="4575" y="448"/>
              </a:cxn>
              <a:cxn ang="0">
                <a:pos x="0" y="448"/>
              </a:cxn>
              <a:cxn ang="0">
                <a:pos x="0" y="304"/>
              </a:cxn>
              <a:cxn ang="0">
                <a:pos x="193" y="274"/>
              </a:cxn>
              <a:cxn ang="0">
                <a:pos x="378" y="236"/>
              </a:cxn>
              <a:cxn ang="0">
                <a:pos x="465" y="221"/>
              </a:cxn>
              <a:cxn ang="0">
                <a:pos x="601" y="194"/>
              </a:cxn>
              <a:cxn ang="0">
                <a:pos x="711" y="168"/>
              </a:cxn>
              <a:cxn ang="0">
                <a:pos x="765" y="160"/>
              </a:cxn>
              <a:cxn ang="0">
                <a:pos x="821" y="140"/>
              </a:cxn>
              <a:cxn ang="0">
                <a:pos x="871" y="130"/>
              </a:cxn>
              <a:cxn ang="0">
                <a:pos x="900" y="113"/>
              </a:cxn>
              <a:cxn ang="0">
                <a:pos x="925" y="103"/>
              </a:cxn>
              <a:cxn ang="0">
                <a:pos x="959" y="97"/>
              </a:cxn>
              <a:cxn ang="0">
                <a:pos x="1003" y="91"/>
              </a:cxn>
              <a:cxn ang="0">
                <a:pos x="1028" y="87"/>
              </a:cxn>
              <a:cxn ang="0">
                <a:pos x="1068" y="76"/>
              </a:cxn>
            </a:cxnLst>
            <a:rect l="0" t="0" r="r" b="b"/>
            <a:pathLst>
              <a:path w="4576" h="449">
                <a:moveTo>
                  <a:pt x="1068" y="76"/>
                </a:moveTo>
                <a:lnTo>
                  <a:pt x="1132" y="70"/>
                </a:lnTo>
                <a:lnTo>
                  <a:pt x="1163" y="69"/>
                </a:lnTo>
                <a:lnTo>
                  <a:pt x="1195" y="62"/>
                </a:lnTo>
                <a:lnTo>
                  <a:pt x="1193" y="56"/>
                </a:lnTo>
                <a:lnTo>
                  <a:pt x="1186" y="49"/>
                </a:lnTo>
                <a:lnTo>
                  <a:pt x="1165" y="43"/>
                </a:lnTo>
                <a:lnTo>
                  <a:pt x="1138" y="35"/>
                </a:lnTo>
                <a:lnTo>
                  <a:pt x="1104" y="21"/>
                </a:lnTo>
                <a:lnTo>
                  <a:pt x="1070" y="12"/>
                </a:lnTo>
                <a:lnTo>
                  <a:pt x="982" y="0"/>
                </a:lnTo>
                <a:lnTo>
                  <a:pt x="3446" y="0"/>
                </a:lnTo>
                <a:lnTo>
                  <a:pt x="3384" y="20"/>
                </a:lnTo>
                <a:lnTo>
                  <a:pt x="3366" y="26"/>
                </a:lnTo>
                <a:lnTo>
                  <a:pt x="3353" y="31"/>
                </a:lnTo>
                <a:lnTo>
                  <a:pt x="3322" y="34"/>
                </a:lnTo>
                <a:lnTo>
                  <a:pt x="3291" y="38"/>
                </a:lnTo>
                <a:lnTo>
                  <a:pt x="3249" y="43"/>
                </a:lnTo>
                <a:lnTo>
                  <a:pt x="3236" y="54"/>
                </a:lnTo>
                <a:lnTo>
                  <a:pt x="3255" y="62"/>
                </a:lnTo>
                <a:lnTo>
                  <a:pt x="3344" y="68"/>
                </a:lnTo>
                <a:lnTo>
                  <a:pt x="3359" y="88"/>
                </a:lnTo>
                <a:lnTo>
                  <a:pt x="3410" y="89"/>
                </a:lnTo>
                <a:lnTo>
                  <a:pt x="3501" y="108"/>
                </a:lnTo>
                <a:lnTo>
                  <a:pt x="3501" y="117"/>
                </a:lnTo>
                <a:lnTo>
                  <a:pt x="3605" y="133"/>
                </a:lnTo>
                <a:lnTo>
                  <a:pt x="3649" y="135"/>
                </a:lnTo>
                <a:lnTo>
                  <a:pt x="3674" y="146"/>
                </a:lnTo>
                <a:lnTo>
                  <a:pt x="3725" y="159"/>
                </a:lnTo>
                <a:lnTo>
                  <a:pt x="3807" y="173"/>
                </a:lnTo>
                <a:lnTo>
                  <a:pt x="3906" y="185"/>
                </a:lnTo>
                <a:lnTo>
                  <a:pt x="3984" y="193"/>
                </a:lnTo>
                <a:lnTo>
                  <a:pt x="4058" y="206"/>
                </a:lnTo>
                <a:lnTo>
                  <a:pt x="4145" y="218"/>
                </a:lnTo>
                <a:lnTo>
                  <a:pt x="4366" y="242"/>
                </a:lnTo>
                <a:lnTo>
                  <a:pt x="4575" y="264"/>
                </a:lnTo>
                <a:lnTo>
                  <a:pt x="4575" y="448"/>
                </a:lnTo>
                <a:lnTo>
                  <a:pt x="0" y="448"/>
                </a:lnTo>
                <a:lnTo>
                  <a:pt x="0" y="304"/>
                </a:lnTo>
                <a:lnTo>
                  <a:pt x="193" y="274"/>
                </a:lnTo>
                <a:lnTo>
                  <a:pt x="378" y="236"/>
                </a:lnTo>
                <a:lnTo>
                  <a:pt x="465" y="221"/>
                </a:lnTo>
                <a:lnTo>
                  <a:pt x="601" y="194"/>
                </a:lnTo>
                <a:lnTo>
                  <a:pt x="711" y="168"/>
                </a:lnTo>
                <a:lnTo>
                  <a:pt x="765" y="160"/>
                </a:lnTo>
                <a:lnTo>
                  <a:pt x="821" y="140"/>
                </a:lnTo>
                <a:lnTo>
                  <a:pt x="871" y="130"/>
                </a:lnTo>
                <a:lnTo>
                  <a:pt x="900" y="113"/>
                </a:lnTo>
                <a:lnTo>
                  <a:pt x="925" y="103"/>
                </a:lnTo>
                <a:lnTo>
                  <a:pt x="959" y="97"/>
                </a:lnTo>
                <a:lnTo>
                  <a:pt x="1003" y="91"/>
                </a:lnTo>
                <a:lnTo>
                  <a:pt x="1028" y="87"/>
                </a:lnTo>
                <a:lnTo>
                  <a:pt x="1068" y="76"/>
                </a:lnTo>
              </a:path>
            </a:pathLst>
          </a:custGeom>
          <a:solidFill>
            <a:srgbClr val="00C0C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2" name="Group 1029"/>
          <p:cNvGrpSpPr>
            <a:grpSpLocks/>
          </p:cNvGrpSpPr>
          <p:nvPr/>
        </p:nvGrpSpPr>
        <p:grpSpPr bwMode="auto">
          <a:xfrm>
            <a:off x="685800" y="2921000"/>
            <a:ext cx="7605713" cy="184150"/>
            <a:chOff x="432" y="1840"/>
            <a:chExt cx="4791" cy="116"/>
          </a:xfrm>
        </p:grpSpPr>
        <p:grpSp>
          <p:nvGrpSpPr>
            <p:cNvPr id="3" name="Group 1030"/>
            <p:cNvGrpSpPr>
              <a:grpSpLocks/>
            </p:cNvGrpSpPr>
            <p:nvPr/>
          </p:nvGrpSpPr>
          <p:grpSpPr bwMode="auto">
            <a:xfrm>
              <a:off x="432" y="1840"/>
              <a:ext cx="2394" cy="116"/>
              <a:chOff x="432" y="1840"/>
              <a:chExt cx="2394" cy="116"/>
            </a:xfrm>
          </p:grpSpPr>
          <p:sp>
            <p:nvSpPr>
              <p:cNvPr id="137223" name="Freeform 1031"/>
              <p:cNvSpPr>
                <a:spLocks/>
              </p:cNvSpPr>
              <p:nvPr/>
            </p:nvSpPr>
            <p:spPr bwMode="auto">
              <a:xfrm>
                <a:off x="439" y="1840"/>
                <a:ext cx="2387" cy="116"/>
              </a:xfrm>
              <a:custGeom>
                <a:avLst/>
                <a:gdLst/>
                <a:ahLst/>
                <a:cxnLst>
                  <a:cxn ang="0">
                    <a:pos x="0" y="108"/>
                  </a:cxn>
                  <a:cxn ang="0">
                    <a:pos x="121" y="5"/>
                  </a:cxn>
                  <a:cxn ang="0">
                    <a:pos x="251" y="115"/>
                  </a:cxn>
                  <a:cxn ang="0">
                    <a:pos x="383" y="5"/>
                  </a:cxn>
                  <a:cxn ang="0">
                    <a:pos x="515" y="115"/>
                  </a:cxn>
                  <a:cxn ang="0">
                    <a:pos x="649" y="3"/>
                  </a:cxn>
                  <a:cxn ang="0">
                    <a:pos x="782" y="115"/>
                  </a:cxn>
                  <a:cxn ang="0">
                    <a:pos x="914" y="5"/>
                  </a:cxn>
                  <a:cxn ang="0">
                    <a:pos x="1046" y="115"/>
                  </a:cxn>
                  <a:cxn ang="0">
                    <a:pos x="1175" y="0"/>
                  </a:cxn>
                  <a:cxn ang="0">
                    <a:pos x="1306" y="115"/>
                  </a:cxn>
                  <a:cxn ang="0">
                    <a:pos x="1439" y="3"/>
                  </a:cxn>
                  <a:cxn ang="0">
                    <a:pos x="1581" y="115"/>
                  </a:cxn>
                  <a:cxn ang="0">
                    <a:pos x="1713" y="3"/>
                  </a:cxn>
                  <a:cxn ang="0">
                    <a:pos x="1850" y="115"/>
                  </a:cxn>
                  <a:cxn ang="0">
                    <a:pos x="1985" y="3"/>
                  </a:cxn>
                  <a:cxn ang="0">
                    <a:pos x="2119" y="115"/>
                  </a:cxn>
                  <a:cxn ang="0">
                    <a:pos x="2250" y="8"/>
                  </a:cxn>
                  <a:cxn ang="0">
                    <a:pos x="2386" y="115"/>
                  </a:cxn>
                </a:cxnLst>
                <a:rect l="0" t="0" r="r" b="b"/>
                <a:pathLst>
                  <a:path w="2387" h="116">
                    <a:moveTo>
                      <a:pt x="0" y="108"/>
                    </a:moveTo>
                    <a:lnTo>
                      <a:pt x="121" y="5"/>
                    </a:lnTo>
                    <a:lnTo>
                      <a:pt x="251" y="115"/>
                    </a:lnTo>
                    <a:lnTo>
                      <a:pt x="383" y="5"/>
                    </a:lnTo>
                    <a:lnTo>
                      <a:pt x="515" y="115"/>
                    </a:lnTo>
                    <a:lnTo>
                      <a:pt x="649" y="3"/>
                    </a:lnTo>
                    <a:lnTo>
                      <a:pt x="782" y="115"/>
                    </a:lnTo>
                    <a:lnTo>
                      <a:pt x="914" y="5"/>
                    </a:lnTo>
                    <a:lnTo>
                      <a:pt x="1046" y="115"/>
                    </a:lnTo>
                    <a:lnTo>
                      <a:pt x="1175" y="0"/>
                    </a:lnTo>
                    <a:lnTo>
                      <a:pt x="1306" y="115"/>
                    </a:lnTo>
                    <a:lnTo>
                      <a:pt x="1439" y="3"/>
                    </a:lnTo>
                    <a:lnTo>
                      <a:pt x="1581" y="115"/>
                    </a:lnTo>
                    <a:lnTo>
                      <a:pt x="1713" y="3"/>
                    </a:lnTo>
                    <a:lnTo>
                      <a:pt x="1850" y="115"/>
                    </a:lnTo>
                    <a:lnTo>
                      <a:pt x="1985" y="3"/>
                    </a:lnTo>
                    <a:lnTo>
                      <a:pt x="2119" y="115"/>
                    </a:lnTo>
                    <a:lnTo>
                      <a:pt x="2250" y="8"/>
                    </a:lnTo>
                    <a:lnTo>
                      <a:pt x="2386" y="115"/>
                    </a:lnTo>
                  </a:path>
                </a:pathLst>
              </a:custGeom>
              <a:noFill/>
              <a:ln w="12699" cap="rnd" cmpd="sng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7224" name="Freeform 1032"/>
              <p:cNvSpPr>
                <a:spLocks/>
              </p:cNvSpPr>
              <p:nvPr/>
            </p:nvSpPr>
            <p:spPr bwMode="auto">
              <a:xfrm>
                <a:off x="432" y="1840"/>
                <a:ext cx="2394" cy="116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122" y="115"/>
                  </a:cxn>
                  <a:cxn ang="0">
                    <a:pos x="258" y="3"/>
                  </a:cxn>
                  <a:cxn ang="0">
                    <a:pos x="390" y="113"/>
                  </a:cxn>
                  <a:cxn ang="0">
                    <a:pos x="522" y="3"/>
                  </a:cxn>
                  <a:cxn ang="0">
                    <a:pos x="656" y="113"/>
                  </a:cxn>
                  <a:cxn ang="0">
                    <a:pos x="789" y="3"/>
                  </a:cxn>
                  <a:cxn ang="0">
                    <a:pos x="921" y="113"/>
                  </a:cxn>
                  <a:cxn ang="0">
                    <a:pos x="1053" y="3"/>
                  </a:cxn>
                  <a:cxn ang="0">
                    <a:pos x="1182" y="110"/>
                  </a:cxn>
                  <a:cxn ang="0">
                    <a:pos x="1313" y="3"/>
                  </a:cxn>
                  <a:cxn ang="0">
                    <a:pos x="1446" y="115"/>
                  </a:cxn>
                  <a:cxn ang="0">
                    <a:pos x="1588" y="3"/>
                  </a:cxn>
                  <a:cxn ang="0">
                    <a:pos x="1720" y="115"/>
                  </a:cxn>
                  <a:cxn ang="0">
                    <a:pos x="1857" y="3"/>
                  </a:cxn>
                  <a:cxn ang="0">
                    <a:pos x="1992" y="113"/>
                  </a:cxn>
                  <a:cxn ang="0">
                    <a:pos x="2126" y="0"/>
                  </a:cxn>
                  <a:cxn ang="0">
                    <a:pos x="2258" y="110"/>
                  </a:cxn>
                  <a:cxn ang="0">
                    <a:pos x="2393" y="0"/>
                  </a:cxn>
                </a:cxnLst>
                <a:rect l="0" t="0" r="r" b="b"/>
                <a:pathLst>
                  <a:path w="2394" h="116">
                    <a:moveTo>
                      <a:pt x="0" y="8"/>
                    </a:moveTo>
                    <a:lnTo>
                      <a:pt x="122" y="115"/>
                    </a:lnTo>
                    <a:lnTo>
                      <a:pt x="258" y="3"/>
                    </a:lnTo>
                    <a:lnTo>
                      <a:pt x="390" y="113"/>
                    </a:lnTo>
                    <a:lnTo>
                      <a:pt x="522" y="3"/>
                    </a:lnTo>
                    <a:lnTo>
                      <a:pt x="656" y="113"/>
                    </a:lnTo>
                    <a:lnTo>
                      <a:pt x="789" y="3"/>
                    </a:lnTo>
                    <a:lnTo>
                      <a:pt x="921" y="113"/>
                    </a:lnTo>
                    <a:lnTo>
                      <a:pt x="1053" y="3"/>
                    </a:lnTo>
                    <a:lnTo>
                      <a:pt x="1182" y="110"/>
                    </a:lnTo>
                    <a:lnTo>
                      <a:pt x="1313" y="3"/>
                    </a:lnTo>
                    <a:lnTo>
                      <a:pt x="1446" y="115"/>
                    </a:lnTo>
                    <a:lnTo>
                      <a:pt x="1588" y="3"/>
                    </a:lnTo>
                    <a:lnTo>
                      <a:pt x="1720" y="115"/>
                    </a:lnTo>
                    <a:lnTo>
                      <a:pt x="1857" y="3"/>
                    </a:lnTo>
                    <a:lnTo>
                      <a:pt x="1992" y="113"/>
                    </a:lnTo>
                    <a:lnTo>
                      <a:pt x="2126" y="0"/>
                    </a:lnTo>
                    <a:lnTo>
                      <a:pt x="2258" y="110"/>
                    </a:lnTo>
                    <a:lnTo>
                      <a:pt x="2393" y="0"/>
                    </a:lnTo>
                  </a:path>
                </a:pathLst>
              </a:custGeom>
              <a:noFill/>
              <a:ln w="12699" cap="rnd" cmpd="sng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4" name="Group 1033"/>
            <p:cNvGrpSpPr>
              <a:grpSpLocks/>
            </p:cNvGrpSpPr>
            <p:nvPr/>
          </p:nvGrpSpPr>
          <p:grpSpPr bwMode="auto">
            <a:xfrm>
              <a:off x="2825" y="1840"/>
              <a:ext cx="2398" cy="116"/>
              <a:chOff x="2825" y="1840"/>
              <a:chExt cx="2398" cy="116"/>
            </a:xfrm>
          </p:grpSpPr>
          <p:sp>
            <p:nvSpPr>
              <p:cNvPr id="137226" name="Freeform 1034"/>
              <p:cNvSpPr>
                <a:spLocks/>
              </p:cNvSpPr>
              <p:nvPr/>
            </p:nvSpPr>
            <p:spPr bwMode="auto">
              <a:xfrm>
                <a:off x="2825" y="1843"/>
                <a:ext cx="2398" cy="113"/>
              </a:xfrm>
              <a:custGeom>
                <a:avLst/>
                <a:gdLst/>
                <a:ahLst/>
                <a:cxnLst>
                  <a:cxn ang="0">
                    <a:pos x="2397" y="107"/>
                  </a:cxn>
                  <a:cxn ang="0">
                    <a:pos x="2268" y="5"/>
                  </a:cxn>
                  <a:cxn ang="0">
                    <a:pos x="2139" y="112"/>
                  </a:cxn>
                  <a:cxn ang="0">
                    <a:pos x="2006" y="2"/>
                  </a:cxn>
                  <a:cxn ang="0">
                    <a:pos x="1875" y="112"/>
                  </a:cxn>
                  <a:cxn ang="0">
                    <a:pos x="1743" y="0"/>
                  </a:cxn>
                  <a:cxn ang="0">
                    <a:pos x="1608" y="112"/>
                  </a:cxn>
                  <a:cxn ang="0">
                    <a:pos x="1475" y="2"/>
                  </a:cxn>
                  <a:cxn ang="0">
                    <a:pos x="1344" y="112"/>
                  </a:cxn>
                  <a:cxn ang="0">
                    <a:pos x="1214" y="5"/>
                  </a:cxn>
                  <a:cxn ang="0">
                    <a:pos x="1085" y="112"/>
                  </a:cxn>
                  <a:cxn ang="0">
                    <a:pos x="949" y="0"/>
                  </a:cxn>
                  <a:cxn ang="0">
                    <a:pos x="807" y="112"/>
                  </a:cxn>
                  <a:cxn ang="0">
                    <a:pos x="676" y="0"/>
                  </a:cxn>
                  <a:cxn ang="0">
                    <a:pos x="539" y="112"/>
                  </a:cxn>
                  <a:cxn ang="0">
                    <a:pos x="403" y="0"/>
                  </a:cxn>
                  <a:cxn ang="0">
                    <a:pos x="271" y="112"/>
                  </a:cxn>
                  <a:cxn ang="0">
                    <a:pos x="137" y="5"/>
                  </a:cxn>
                  <a:cxn ang="0">
                    <a:pos x="0" y="112"/>
                  </a:cxn>
                </a:cxnLst>
                <a:rect l="0" t="0" r="r" b="b"/>
                <a:pathLst>
                  <a:path w="2398" h="113">
                    <a:moveTo>
                      <a:pt x="2397" y="107"/>
                    </a:moveTo>
                    <a:lnTo>
                      <a:pt x="2268" y="5"/>
                    </a:lnTo>
                    <a:lnTo>
                      <a:pt x="2139" y="112"/>
                    </a:lnTo>
                    <a:lnTo>
                      <a:pt x="2006" y="2"/>
                    </a:lnTo>
                    <a:lnTo>
                      <a:pt x="1875" y="112"/>
                    </a:lnTo>
                    <a:lnTo>
                      <a:pt x="1743" y="0"/>
                    </a:lnTo>
                    <a:lnTo>
                      <a:pt x="1608" y="112"/>
                    </a:lnTo>
                    <a:lnTo>
                      <a:pt x="1475" y="2"/>
                    </a:lnTo>
                    <a:lnTo>
                      <a:pt x="1344" y="112"/>
                    </a:lnTo>
                    <a:lnTo>
                      <a:pt x="1214" y="5"/>
                    </a:lnTo>
                    <a:lnTo>
                      <a:pt x="1085" y="112"/>
                    </a:lnTo>
                    <a:lnTo>
                      <a:pt x="949" y="0"/>
                    </a:lnTo>
                    <a:lnTo>
                      <a:pt x="807" y="112"/>
                    </a:lnTo>
                    <a:lnTo>
                      <a:pt x="676" y="0"/>
                    </a:lnTo>
                    <a:lnTo>
                      <a:pt x="539" y="112"/>
                    </a:lnTo>
                    <a:lnTo>
                      <a:pt x="403" y="0"/>
                    </a:lnTo>
                    <a:lnTo>
                      <a:pt x="271" y="112"/>
                    </a:lnTo>
                    <a:lnTo>
                      <a:pt x="137" y="5"/>
                    </a:lnTo>
                    <a:lnTo>
                      <a:pt x="0" y="112"/>
                    </a:lnTo>
                  </a:path>
                </a:pathLst>
              </a:custGeom>
              <a:noFill/>
              <a:ln w="12699" cap="rnd" cmpd="sng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7227" name="Freeform 1035"/>
              <p:cNvSpPr>
                <a:spLocks/>
              </p:cNvSpPr>
              <p:nvPr/>
            </p:nvSpPr>
            <p:spPr bwMode="auto">
              <a:xfrm>
                <a:off x="2829" y="1840"/>
                <a:ext cx="2394" cy="116"/>
              </a:xfrm>
              <a:custGeom>
                <a:avLst/>
                <a:gdLst/>
                <a:ahLst/>
                <a:cxnLst>
                  <a:cxn ang="0">
                    <a:pos x="2393" y="10"/>
                  </a:cxn>
                  <a:cxn ang="0">
                    <a:pos x="2271" y="115"/>
                  </a:cxn>
                  <a:cxn ang="0">
                    <a:pos x="2135" y="3"/>
                  </a:cxn>
                  <a:cxn ang="0">
                    <a:pos x="2003" y="113"/>
                  </a:cxn>
                  <a:cxn ang="0">
                    <a:pos x="1872" y="3"/>
                  </a:cxn>
                  <a:cxn ang="0">
                    <a:pos x="1740" y="113"/>
                  </a:cxn>
                  <a:cxn ang="0">
                    <a:pos x="1605" y="3"/>
                  </a:cxn>
                  <a:cxn ang="0">
                    <a:pos x="1473" y="113"/>
                  </a:cxn>
                  <a:cxn ang="0">
                    <a:pos x="1341" y="3"/>
                  </a:cxn>
                  <a:cxn ang="0">
                    <a:pos x="1211" y="110"/>
                  </a:cxn>
                  <a:cxn ang="0">
                    <a:pos x="1083" y="3"/>
                  </a:cxn>
                  <a:cxn ang="0">
                    <a:pos x="947" y="115"/>
                  </a:cxn>
                  <a:cxn ang="0">
                    <a:pos x="806" y="3"/>
                  </a:cxn>
                  <a:cxn ang="0">
                    <a:pos x="674" y="115"/>
                  </a:cxn>
                  <a:cxn ang="0">
                    <a:pos x="537" y="3"/>
                  </a:cxn>
                  <a:cxn ang="0">
                    <a:pos x="403" y="113"/>
                  </a:cxn>
                  <a:cxn ang="0">
                    <a:pos x="269" y="0"/>
                  </a:cxn>
                  <a:cxn ang="0">
                    <a:pos x="136" y="110"/>
                  </a:cxn>
                  <a:cxn ang="0">
                    <a:pos x="0" y="0"/>
                  </a:cxn>
                </a:cxnLst>
                <a:rect l="0" t="0" r="r" b="b"/>
                <a:pathLst>
                  <a:path w="2394" h="116">
                    <a:moveTo>
                      <a:pt x="2393" y="10"/>
                    </a:moveTo>
                    <a:lnTo>
                      <a:pt x="2271" y="115"/>
                    </a:lnTo>
                    <a:lnTo>
                      <a:pt x="2135" y="3"/>
                    </a:lnTo>
                    <a:lnTo>
                      <a:pt x="2003" y="113"/>
                    </a:lnTo>
                    <a:lnTo>
                      <a:pt x="1872" y="3"/>
                    </a:lnTo>
                    <a:lnTo>
                      <a:pt x="1740" y="113"/>
                    </a:lnTo>
                    <a:lnTo>
                      <a:pt x="1605" y="3"/>
                    </a:lnTo>
                    <a:lnTo>
                      <a:pt x="1473" y="113"/>
                    </a:lnTo>
                    <a:lnTo>
                      <a:pt x="1341" y="3"/>
                    </a:lnTo>
                    <a:lnTo>
                      <a:pt x="1211" y="110"/>
                    </a:lnTo>
                    <a:lnTo>
                      <a:pt x="1083" y="3"/>
                    </a:lnTo>
                    <a:lnTo>
                      <a:pt x="947" y="115"/>
                    </a:lnTo>
                    <a:lnTo>
                      <a:pt x="806" y="3"/>
                    </a:lnTo>
                    <a:lnTo>
                      <a:pt x="674" y="115"/>
                    </a:lnTo>
                    <a:lnTo>
                      <a:pt x="537" y="3"/>
                    </a:lnTo>
                    <a:lnTo>
                      <a:pt x="403" y="113"/>
                    </a:lnTo>
                    <a:lnTo>
                      <a:pt x="269" y="0"/>
                    </a:lnTo>
                    <a:lnTo>
                      <a:pt x="136" y="110"/>
                    </a:lnTo>
                    <a:lnTo>
                      <a:pt x="0" y="0"/>
                    </a:lnTo>
                  </a:path>
                </a:pathLst>
              </a:custGeom>
              <a:noFill/>
              <a:ln w="12699" cap="rnd" cmpd="sng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</p:grpSp>
      </p:grpSp>
      <p:grpSp>
        <p:nvGrpSpPr>
          <p:cNvPr id="5" name="Group 1036"/>
          <p:cNvGrpSpPr>
            <a:grpSpLocks/>
          </p:cNvGrpSpPr>
          <p:nvPr/>
        </p:nvGrpSpPr>
        <p:grpSpPr bwMode="auto">
          <a:xfrm>
            <a:off x="6442075" y="2316163"/>
            <a:ext cx="1492250" cy="631825"/>
            <a:chOff x="4058" y="1459"/>
            <a:chExt cx="940" cy="398"/>
          </a:xfrm>
        </p:grpSpPr>
        <p:grpSp>
          <p:nvGrpSpPr>
            <p:cNvPr id="6" name="Group 1037"/>
            <p:cNvGrpSpPr>
              <a:grpSpLocks/>
            </p:cNvGrpSpPr>
            <p:nvPr/>
          </p:nvGrpSpPr>
          <p:grpSpPr bwMode="auto">
            <a:xfrm>
              <a:off x="4827" y="1747"/>
              <a:ext cx="171" cy="97"/>
              <a:chOff x="4827" y="1747"/>
              <a:chExt cx="171" cy="97"/>
            </a:xfrm>
          </p:grpSpPr>
          <p:sp>
            <p:nvSpPr>
              <p:cNvPr id="137230" name="Line 1038"/>
              <p:cNvSpPr>
                <a:spLocks noChangeShapeType="1"/>
              </p:cNvSpPr>
              <p:nvPr/>
            </p:nvSpPr>
            <p:spPr bwMode="auto">
              <a:xfrm>
                <a:off x="4827" y="1747"/>
                <a:ext cx="0" cy="9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31" name="Line 1039"/>
              <p:cNvSpPr>
                <a:spLocks noChangeShapeType="1"/>
              </p:cNvSpPr>
              <p:nvPr/>
            </p:nvSpPr>
            <p:spPr bwMode="auto">
              <a:xfrm>
                <a:off x="4855" y="1771"/>
                <a:ext cx="0" cy="7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32" name="Line 1040"/>
              <p:cNvSpPr>
                <a:spLocks noChangeShapeType="1"/>
              </p:cNvSpPr>
              <p:nvPr/>
            </p:nvSpPr>
            <p:spPr bwMode="auto">
              <a:xfrm>
                <a:off x="4878" y="1790"/>
                <a:ext cx="0" cy="5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33" name="Line 1041"/>
              <p:cNvSpPr>
                <a:spLocks noChangeShapeType="1"/>
              </p:cNvSpPr>
              <p:nvPr/>
            </p:nvSpPr>
            <p:spPr bwMode="auto">
              <a:xfrm>
                <a:off x="4901" y="1804"/>
                <a:ext cx="0" cy="3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34" name="Line 1042"/>
              <p:cNvSpPr>
                <a:spLocks noChangeShapeType="1"/>
              </p:cNvSpPr>
              <p:nvPr/>
            </p:nvSpPr>
            <p:spPr bwMode="auto">
              <a:xfrm>
                <a:off x="4925" y="1819"/>
                <a:ext cx="0" cy="22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35" name="Line 1043"/>
              <p:cNvSpPr>
                <a:spLocks noChangeShapeType="1"/>
              </p:cNvSpPr>
              <p:nvPr/>
            </p:nvSpPr>
            <p:spPr bwMode="auto">
              <a:xfrm>
                <a:off x="4949" y="1830"/>
                <a:ext cx="0" cy="1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36" name="Line 1044"/>
              <p:cNvSpPr>
                <a:spLocks noChangeShapeType="1"/>
              </p:cNvSpPr>
              <p:nvPr/>
            </p:nvSpPr>
            <p:spPr bwMode="auto">
              <a:xfrm>
                <a:off x="4974" y="1836"/>
                <a:ext cx="0" cy="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37" name="Line 1045"/>
              <p:cNvSpPr>
                <a:spLocks noChangeShapeType="1"/>
              </p:cNvSpPr>
              <p:nvPr/>
            </p:nvSpPr>
            <p:spPr bwMode="auto">
              <a:xfrm>
                <a:off x="4998" y="1840"/>
                <a:ext cx="0" cy="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7" name="Group 1046"/>
            <p:cNvGrpSpPr>
              <a:grpSpLocks/>
            </p:cNvGrpSpPr>
            <p:nvPr/>
          </p:nvGrpSpPr>
          <p:grpSpPr bwMode="auto">
            <a:xfrm>
              <a:off x="4058" y="1459"/>
              <a:ext cx="722" cy="398"/>
              <a:chOff x="4058" y="1459"/>
              <a:chExt cx="722" cy="398"/>
            </a:xfrm>
          </p:grpSpPr>
          <p:sp>
            <p:nvSpPr>
              <p:cNvPr id="137239" name="Line 1047"/>
              <p:cNvSpPr>
                <a:spLocks noChangeShapeType="1"/>
              </p:cNvSpPr>
              <p:nvPr/>
            </p:nvSpPr>
            <p:spPr bwMode="auto">
              <a:xfrm>
                <a:off x="4058" y="1459"/>
                <a:ext cx="0" cy="382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0" name="Line 1048"/>
              <p:cNvSpPr>
                <a:spLocks noChangeShapeType="1"/>
              </p:cNvSpPr>
              <p:nvPr/>
            </p:nvSpPr>
            <p:spPr bwMode="auto">
              <a:xfrm>
                <a:off x="4757" y="1728"/>
                <a:ext cx="0" cy="113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1" name="Line 1049"/>
              <p:cNvSpPr>
                <a:spLocks noChangeShapeType="1"/>
              </p:cNvSpPr>
              <p:nvPr/>
            </p:nvSpPr>
            <p:spPr bwMode="auto">
              <a:xfrm>
                <a:off x="4780" y="1726"/>
                <a:ext cx="0" cy="11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2" name="Line 1050"/>
              <p:cNvSpPr>
                <a:spLocks noChangeShapeType="1"/>
              </p:cNvSpPr>
              <p:nvPr/>
            </p:nvSpPr>
            <p:spPr bwMode="auto">
              <a:xfrm>
                <a:off x="4733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3" name="Line 1051"/>
              <p:cNvSpPr>
                <a:spLocks noChangeShapeType="1"/>
              </p:cNvSpPr>
              <p:nvPr/>
            </p:nvSpPr>
            <p:spPr bwMode="auto">
              <a:xfrm>
                <a:off x="4708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4" name="Line 1052"/>
              <p:cNvSpPr>
                <a:spLocks noChangeShapeType="1"/>
              </p:cNvSpPr>
              <p:nvPr/>
            </p:nvSpPr>
            <p:spPr bwMode="auto">
              <a:xfrm>
                <a:off x="4684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5" name="Line 1053"/>
              <p:cNvSpPr>
                <a:spLocks noChangeShapeType="1"/>
              </p:cNvSpPr>
              <p:nvPr/>
            </p:nvSpPr>
            <p:spPr bwMode="auto">
              <a:xfrm>
                <a:off x="4638" y="1733"/>
                <a:ext cx="0" cy="108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6" name="Line 1054"/>
              <p:cNvSpPr>
                <a:spLocks noChangeShapeType="1"/>
              </p:cNvSpPr>
              <p:nvPr/>
            </p:nvSpPr>
            <p:spPr bwMode="auto">
              <a:xfrm>
                <a:off x="4661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7" name="Line 1055"/>
              <p:cNvSpPr>
                <a:spLocks noChangeShapeType="1"/>
              </p:cNvSpPr>
              <p:nvPr/>
            </p:nvSpPr>
            <p:spPr bwMode="auto">
              <a:xfrm>
                <a:off x="4588" y="1728"/>
                <a:ext cx="0" cy="113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8" name="Line 1056"/>
              <p:cNvSpPr>
                <a:spLocks noChangeShapeType="1"/>
              </p:cNvSpPr>
              <p:nvPr/>
            </p:nvSpPr>
            <p:spPr bwMode="auto">
              <a:xfrm flipV="1">
                <a:off x="4610" y="1712"/>
                <a:ext cx="0" cy="14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9" name="Line 1057"/>
              <p:cNvSpPr>
                <a:spLocks noChangeShapeType="1"/>
              </p:cNvSpPr>
              <p:nvPr/>
            </p:nvSpPr>
            <p:spPr bwMode="auto">
              <a:xfrm flipV="1">
                <a:off x="4565" y="1710"/>
                <a:ext cx="0" cy="14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0" name="Line 1058"/>
              <p:cNvSpPr>
                <a:spLocks noChangeShapeType="1"/>
              </p:cNvSpPr>
              <p:nvPr/>
            </p:nvSpPr>
            <p:spPr bwMode="auto">
              <a:xfrm>
                <a:off x="4539" y="1722"/>
                <a:ext cx="0" cy="11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1" name="Line 1059"/>
              <p:cNvSpPr>
                <a:spLocks noChangeShapeType="1"/>
              </p:cNvSpPr>
              <p:nvPr/>
            </p:nvSpPr>
            <p:spPr bwMode="auto">
              <a:xfrm>
                <a:off x="4514" y="1717"/>
                <a:ext cx="0" cy="12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2" name="Line 1060"/>
              <p:cNvSpPr>
                <a:spLocks noChangeShapeType="1"/>
              </p:cNvSpPr>
              <p:nvPr/>
            </p:nvSpPr>
            <p:spPr bwMode="auto">
              <a:xfrm>
                <a:off x="4491" y="1711"/>
                <a:ext cx="0" cy="13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3" name="Line 1061"/>
              <p:cNvSpPr>
                <a:spLocks noChangeShapeType="1"/>
              </p:cNvSpPr>
              <p:nvPr/>
            </p:nvSpPr>
            <p:spPr bwMode="auto">
              <a:xfrm>
                <a:off x="4469" y="1707"/>
                <a:ext cx="0" cy="13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4" name="Line 1062"/>
              <p:cNvSpPr>
                <a:spLocks noChangeShapeType="1"/>
              </p:cNvSpPr>
              <p:nvPr/>
            </p:nvSpPr>
            <p:spPr bwMode="auto">
              <a:xfrm>
                <a:off x="4418" y="1690"/>
                <a:ext cx="0" cy="15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5" name="Line 1063"/>
              <p:cNvSpPr>
                <a:spLocks noChangeShapeType="1"/>
              </p:cNvSpPr>
              <p:nvPr/>
            </p:nvSpPr>
            <p:spPr bwMode="auto">
              <a:xfrm>
                <a:off x="4443" y="1703"/>
                <a:ext cx="0" cy="138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6" name="Line 1064"/>
              <p:cNvSpPr>
                <a:spLocks noChangeShapeType="1"/>
              </p:cNvSpPr>
              <p:nvPr/>
            </p:nvSpPr>
            <p:spPr bwMode="auto">
              <a:xfrm>
                <a:off x="4396" y="1685"/>
                <a:ext cx="0" cy="156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7" name="Line 1065"/>
              <p:cNvSpPr>
                <a:spLocks noChangeShapeType="1"/>
              </p:cNvSpPr>
              <p:nvPr/>
            </p:nvSpPr>
            <p:spPr bwMode="auto">
              <a:xfrm>
                <a:off x="4371" y="1674"/>
                <a:ext cx="0" cy="16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8" name="Line 1066"/>
              <p:cNvSpPr>
                <a:spLocks noChangeShapeType="1"/>
              </p:cNvSpPr>
              <p:nvPr/>
            </p:nvSpPr>
            <p:spPr bwMode="auto">
              <a:xfrm>
                <a:off x="4348" y="1664"/>
                <a:ext cx="0" cy="17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9" name="Line 1067"/>
              <p:cNvSpPr>
                <a:spLocks noChangeShapeType="1"/>
              </p:cNvSpPr>
              <p:nvPr/>
            </p:nvSpPr>
            <p:spPr bwMode="auto">
              <a:xfrm>
                <a:off x="4323" y="1657"/>
                <a:ext cx="0" cy="18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0" name="Line 1068"/>
              <p:cNvSpPr>
                <a:spLocks noChangeShapeType="1"/>
              </p:cNvSpPr>
              <p:nvPr/>
            </p:nvSpPr>
            <p:spPr bwMode="auto">
              <a:xfrm>
                <a:off x="4300" y="1641"/>
                <a:ext cx="0" cy="20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1" name="Line 1069"/>
              <p:cNvSpPr>
                <a:spLocks noChangeShapeType="1"/>
              </p:cNvSpPr>
              <p:nvPr/>
            </p:nvSpPr>
            <p:spPr bwMode="auto">
              <a:xfrm>
                <a:off x="4251" y="1617"/>
                <a:ext cx="0" cy="22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2" name="Line 1070"/>
              <p:cNvSpPr>
                <a:spLocks noChangeShapeType="1"/>
              </p:cNvSpPr>
              <p:nvPr/>
            </p:nvSpPr>
            <p:spPr bwMode="auto">
              <a:xfrm>
                <a:off x="4275" y="1631"/>
                <a:ext cx="0" cy="21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3" name="Line 1071"/>
              <p:cNvSpPr>
                <a:spLocks noChangeShapeType="1"/>
              </p:cNvSpPr>
              <p:nvPr/>
            </p:nvSpPr>
            <p:spPr bwMode="auto">
              <a:xfrm>
                <a:off x="4227" y="1601"/>
                <a:ext cx="0" cy="24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4" name="Line 1072"/>
              <p:cNvSpPr>
                <a:spLocks noChangeShapeType="1"/>
              </p:cNvSpPr>
              <p:nvPr/>
            </p:nvSpPr>
            <p:spPr bwMode="auto">
              <a:xfrm>
                <a:off x="4202" y="1587"/>
                <a:ext cx="0" cy="25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5" name="Line 1073"/>
              <p:cNvSpPr>
                <a:spLocks noChangeShapeType="1"/>
              </p:cNvSpPr>
              <p:nvPr/>
            </p:nvSpPr>
            <p:spPr bwMode="auto">
              <a:xfrm>
                <a:off x="4179" y="1570"/>
                <a:ext cx="0" cy="27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6" name="Line 1074"/>
              <p:cNvSpPr>
                <a:spLocks noChangeShapeType="1"/>
              </p:cNvSpPr>
              <p:nvPr/>
            </p:nvSpPr>
            <p:spPr bwMode="auto">
              <a:xfrm>
                <a:off x="4152" y="1551"/>
                <a:ext cx="0" cy="29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7" name="Line 1075"/>
              <p:cNvSpPr>
                <a:spLocks noChangeShapeType="1"/>
              </p:cNvSpPr>
              <p:nvPr/>
            </p:nvSpPr>
            <p:spPr bwMode="auto">
              <a:xfrm>
                <a:off x="4131" y="1532"/>
                <a:ext cx="0" cy="3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8" name="Line 1076"/>
              <p:cNvSpPr>
                <a:spLocks noChangeShapeType="1"/>
              </p:cNvSpPr>
              <p:nvPr/>
            </p:nvSpPr>
            <p:spPr bwMode="auto">
              <a:xfrm>
                <a:off x="4082" y="1481"/>
                <a:ext cx="0" cy="36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9" name="Line 1077"/>
              <p:cNvSpPr>
                <a:spLocks noChangeShapeType="1"/>
              </p:cNvSpPr>
              <p:nvPr/>
            </p:nvSpPr>
            <p:spPr bwMode="auto">
              <a:xfrm>
                <a:off x="4105" y="1505"/>
                <a:ext cx="0" cy="336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8" name="Group 1078"/>
          <p:cNvGrpSpPr>
            <a:grpSpLocks/>
          </p:cNvGrpSpPr>
          <p:nvPr/>
        </p:nvGrpSpPr>
        <p:grpSpPr bwMode="auto">
          <a:xfrm>
            <a:off x="1011238" y="2316163"/>
            <a:ext cx="1492250" cy="631825"/>
            <a:chOff x="637" y="1459"/>
            <a:chExt cx="940" cy="398"/>
          </a:xfrm>
        </p:grpSpPr>
        <p:grpSp>
          <p:nvGrpSpPr>
            <p:cNvPr id="9" name="Group 1079"/>
            <p:cNvGrpSpPr>
              <a:grpSpLocks/>
            </p:cNvGrpSpPr>
            <p:nvPr/>
          </p:nvGrpSpPr>
          <p:grpSpPr bwMode="auto">
            <a:xfrm>
              <a:off x="852" y="1459"/>
              <a:ext cx="725" cy="398"/>
              <a:chOff x="852" y="1459"/>
              <a:chExt cx="725" cy="398"/>
            </a:xfrm>
          </p:grpSpPr>
          <p:sp>
            <p:nvSpPr>
              <p:cNvPr id="137272" name="Line 1080"/>
              <p:cNvSpPr>
                <a:spLocks noChangeShapeType="1"/>
              </p:cNvSpPr>
              <p:nvPr/>
            </p:nvSpPr>
            <p:spPr bwMode="auto">
              <a:xfrm>
                <a:off x="876" y="1728"/>
                <a:ext cx="0" cy="113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3" name="Line 1081"/>
              <p:cNvSpPr>
                <a:spLocks noChangeShapeType="1"/>
              </p:cNvSpPr>
              <p:nvPr/>
            </p:nvSpPr>
            <p:spPr bwMode="auto">
              <a:xfrm>
                <a:off x="852" y="1726"/>
                <a:ext cx="0" cy="11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4" name="Line 1082"/>
              <p:cNvSpPr>
                <a:spLocks noChangeShapeType="1"/>
              </p:cNvSpPr>
              <p:nvPr/>
            </p:nvSpPr>
            <p:spPr bwMode="auto">
              <a:xfrm>
                <a:off x="902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5" name="Line 1083"/>
              <p:cNvSpPr>
                <a:spLocks noChangeShapeType="1"/>
              </p:cNvSpPr>
              <p:nvPr/>
            </p:nvSpPr>
            <p:spPr bwMode="auto">
              <a:xfrm>
                <a:off x="925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6" name="Line 1084"/>
              <p:cNvSpPr>
                <a:spLocks noChangeShapeType="1"/>
              </p:cNvSpPr>
              <p:nvPr/>
            </p:nvSpPr>
            <p:spPr bwMode="auto">
              <a:xfrm>
                <a:off x="950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7" name="Line 1085"/>
              <p:cNvSpPr>
                <a:spLocks noChangeShapeType="1"/>
              </p:cNvSpPr>
              <p:nvPr/>
            </p:nvSpPr>
            <p:spPr bwMode="auto">
              <a:xfrm>
                <a:off x="997" y="1733"/>
                <a:ext cx="0" cy="108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8" name="Line 1086"/>
              <p:cNvSpPr>
                <a:spLocks noChangeShapeType="1"/>
              </p:cNvSpPr>
              <p:nvPr/>
            </p:nvSpPr>
            <p:spPr bwMode="auto">
              <a:xfrm>
                <a:off x="970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9" name="Line 1087"/>
              <p:cNvSpPr>
                <a:spLocks noChangeShapeType="1"/>
              </p:cNvSpPr>
              <p:nvPr/>
            </p:nvSpPr>
            <p:spPr bwMode="auto">
              <a:xfrm>
                <a:off x="1045" y="1728"/>
                <a:ext cx="0" cy="113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0" name="Line 1088"/>
              <p:cNvSpPr>
                <a:spLocks noChangeShapeType="1"/>
              </p:cNvSpPr>
              <p:nvPr/>
            </p:nvSpPr>
            <p:spPr bwMode="auto">
              <a:xfrm flipV="1">
                <a:off x="1021" y="1712"/>
                <a:ext cx="0" cy="14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1" name="Line 1089"/>
              <p:cNvSpPr>
                <a:spLocks noChangeShapeType="1"/>
              </p:cNvSpPr>
              <p:nvPr/>
            </p:nvSpPr>
            <p:spPr bwMode="auto">
              <a:xfrm flipV="1">
                <a:off x="1069" y="1710"/>
                <a:ext cx="0" cy="14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2" name="Line 1090"/>
              <p:cNvSpPr>
                <a:spLocks noChangeShapeType="1"/>
              </p:cNvSpPr>
              <p:nvPr/>
            </p:nvSpPr>
            <p:spPr bwMode="auto">
              <a:xfrm>
                <a:off x="1095" y="1722"/>
                <a:ext cx="0" cy="11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3" name="Line 1091"/>
              <p:cNvSpPr>
                <a:spLocks noChangeShapeType="1"/>
              </p:cNvSpPr>
              <p:nvPr/>
            </p:nvSpPr>
            <p:spPr bwMode="auto">
              <a:xfrm>
                <a:off x="1119" y="1717"/>
                <a:ext cx="0" cy="12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4" name="Line 1092"/>
              <p:cNvSpPr>
                <a:spLocks noChangeShapeType="1"/>
              </p:cNvSpPr>
              <p:nvPr/>
            </p:nvSpPr>
            <p:spPr bwMode="auto">
              <a:xfrm>
                <a:off x="1144" y="1711"/>
                <a:ext cx="0" cy="13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5" name="Line 1093"/>
              <p:cNvSpPr>
                <a:spLocks noChangeShapeType="1"/>
              </p:cNvSpPr>
              <p:nvPr/>
            </p:nvSpPr>
            <p:spPr bwMode="auto">
              <a:xfrm>
                <a:off x="1165" y="1707"/>
                <a:ext cx="0" cy="13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6" name="Line 1094"/>
              <p:cNvSpPr>
                <a:spLocks noChangeShapeType="1"/>
              </p:cNvSpPr>
              <p:nvPr/>
            </p:nvSpPr>
            <p:spPr bwMode="auto">
              <a:xfrm>
                <a:off x="1216" y="1690"/>
                <a:ext cx="0" cy="15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7" name="Line 1095"/>
              <p:cNvSpPr>
                <a:spLocks noChangeShapeType="1"/>
              </p:cNvSpPr>
              <p:nvPr/>
            </p:nvSpPr>
            <p:spPr bwMode="auto">
              <a:xfrm>
                <a:off x="1189" y="1703"/>
                <a:ext cx="0" cy="138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8" name="Line 1096"/>
              <p:cNvSpPr>
                <a:spLocks noChangeShapeType="1"/>
              </p:cNvSpPr>
              <p:nvPr/>
            </p:nvSpPr>
            <p:spPr bwMode="auto">
              <a:xfrm>
                <a:off x="1238" y="1685"/>
                <a:ext cx="0" cy="156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9" name="Line 1097"/>
              <p:cNvSpPr>
                <a:spLocks noChangeShapeType="1"/>
              </p:cNvSpPr>
              <p:nvPr/>
            </p:nvSpPr>
            <p:spPr bwMode="auto">
              <a:xfrm>
                <a:off x="1263" y="1674"/>
                <a:ext cx="0" cy="16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0" name="Line 1098"/>
              <p:cNvSpPr>
                <a:spLocks noChangeShapeType="1"/>
              </p:cNvSpPr>
              <p:nvPr/>
            </p:nvSpPr>
            <p:spPr bwMode="auto">
              <a:xfrm>
                <a:off x="1286" y="1664"/>
                <a:ext cx="0" cy="17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1" name="Line 1099"/>
              <p:cNvSpPr>
                <a:spLocks noChangeShapeType="1"/>
              </p:cNvSpPr>
              <p:nvPr/>
            </p:nvSpPr>
            <p:spPr bwMode="auto">
              <a:xfrm>
                <a:off x="1313" y="1657"/>
                <a:ext cx="0" cy="18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2" name="Line 1100"/>
              <p:cNvSpPr>
                <a:spLocks noChangeShapeType="1"/>
              </p:cNvSpPr>
              <p:nvPr/>
            </p:nvSpPr>
            <p:spPr bwMode="auto">
              <a:xfrm>
                <a:off x="1334" y="1641"/>
                <a:ext cx="0" cy="20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3" name="Line 1101"/>
              <p:cNvSpPr>
                <a:spLocks noChangeShapeType="1"/>
              </p:cNvSpPr>
              <p:nvPr/>
            </p:nvSpPr>
            <p:spPr bwMode="auto">
              <a:xfrm>
                <a:off x="1383" y="1617"/>
                <a:ext cx="0" cy="22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4" name="Line 1102"/>
              <p:cNvSpPr>
                <a:spLocks noChangeShapeType="1"/>
              </p:cNvSpPr>
              <p:nvPr/>
            </p:nvSpPr>
            <p:spPr bwMode="auto">
              <a:xfrm>
                <a:off x="1358" y="1631"/>
                <a:ext cx="0" cy="21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5" name="Line 1103"/>
              <p:cNvSpPr>
                <a:spLocks noChangeShapeType="1"/>
              </p:cNvSpPr>
              <p:nvPr/>
            </p:nvSpPr>
            <p:spPr bwMode="auto">
              <a:xfrm>
                <a:off x="1407" y="1601"/>
                <a:ext cx="0" cy="24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6" name="Line 1104"/>
              <p:cNvSpPr>
                <a:spLocks noChangeShapeType="1"/>
              </p:cNvSpPr>
              <p:nvPr/>
            </p:nvSpPr>
            <p:spPr bwMode="auto">
              <a:xfrm>
                <a:off x="1432" y="1587"/>
                <a:ext cx="0" cy="25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7" name="Line 1105"/>
              <p:cNvSpPr>
                <a:spLocks noChangeShapeType="1"/>
              </p:cNvSpPr>
              <p:nvPr/>
            </p:nvSpPr>
            <p:spPr bwMode="auto">
              <a:xfrm>
                <a:off x="1455" y="1570"/>
                <a:ext cx="0" cy="27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8" name="Line 1106"/>
              <p:cNvSpPr>
                <a:spLocks noChangeShapeType="1"/>
              </p:cNvSpPr>
              <p:nvPr/>
            </p:nvSpPr>
            <p:spPr bwMode="auto">
              <a:xfrm>
                <a:off x="1482" y="1551"/>
                <a:ext cx="0" cy="29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9" name="Line 1107"/>
              <p:cNvSpPr>
                <a:spLocks noChangeShapeType="1"/>
              </p:cNvSpPr>
              <p:nvPr/>
            </p:nvSpPr>
            <p:spPr bwMode="auto">
              <a:xfrm>
                <a:off x="1503" y="1532"/>
                <a:ext cx="0" cy="3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0" name="Line 1108"/>
              <p:cNvSpPr>
                <a:spLocks noChangeShapeType="1"/>
              </p:cNvSpPr>
              <p:nvPr/>
            </p:nvSpPr>
            <p:spPr bwMode="auto">
              <a:xfrm>
                <a:off x="1551" y="1485"/>
                <a:ext cx="0" cy="356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1" name="Line 1109"/>
              <p:cNvSpPr>
                <a:spLocks noChangeShapeType="1"/>
              </p:cNvSpPr>
              <p:nvPr/>
            </p:nvSpPr>
            <p:spPr bwMode="auto">
              <a:xfrm>
                <a:off x="1530" y="1508"/>
                <a:ext cx="0" cy="333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2" name="Line 1110"/>
              <p:cNvSpPr>
                <a:spLocks noChangeShapeType="1"/>
              </p:cNvSpPr>
              <p:nvPr/>
            </p:nvSpPr>
            <p:spPr bwMode="auto">
              <a:xfrm>
                <a:off x="1577" y="1459"/>
                <a:ext cx="0" cy="382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10" name="Group 1111"/>
            <p:cNvGrpSpPr>
              <a:grpSpLocks/>
            </p:cNvGrpSpPr>
            <p:nvPr/>
          </p:nvGrpSpPr>
          <p:grpSpPr bwMode="auto">
            <a:xfrm>
              <a:off x="637" y="1747"/>
              <a:ext cx="171" cy="97"/>
              <a:chOff x="637" y="1747"/>
              <a:chExt cx="171" cy="97"/>
            </a:xfrm>
          </p:grpSpPr>
          <p:sp>
            <p:nvSpPr>
              <p:cNvPr id="137304" name="Line 1112"/>
              <p:cNvSpPr>
                <a:spLocks noChangeShapeType="1"/>
              </p:cNvSpPr>
              <p:nvPr/>
            </p:nvSpPr>
            <p:spPr bwMode="auto">
              <a:xfrm>
                <a:off x="808" y="1747"/>
                <a:ext cx="0" cy="9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5" name="Line 1113"/>
              <p:cNvSpPr>
                <a:spLocks noChangeShapeType="1"/>
              </p:cNvSpPr>
              <p:nvPr/>
            </p:nvSpPr>
            <p:spPr bwMode="auto">
              <a:xfrm>
                <a:off x="779" y="1771"/>
                <a:ext cx="0" cy="7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6" name="Line 1114"/>
              <p:cNvSpPr>
                <a:spLocks noChangeShapeType="1"/>
              </p:cNvSpPr>
              <p:nvPr/>
            </p:nvSpPr>
            <p:spPr bwMode="auto">
              <a:xfrm>
                <a:off x="756" y="1790"/>
                <a:ext cx="0" cy="5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7" name="Line 1115"/>
              <p:cNvSpPr>
                <a:spLocks noChangeShapeType="1"/>
              </p:cNvSpPr>
              <p:nvPr/>
            </p:nvSpPr>
            <p:spPr bwMode="auto">
              <a:xfrm>
                <a:off x="733" y="1804"/>
                <a:ext cx="0" cy="3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8" name="Line 1116"/>
              <p:cNvSpPr>
                <a:spLocks noChangeShapeType="1"/>
              </p:cNvSpPr>
              <p:nvPr/>
            </p:nvSpPr>
            <p:spPr bwMode="auto">
              <a:xfrm>
                <a:off x="709" y="1819"/>
                <a:ext cx="0" cy="22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9" name="Line 1117"/>
              <p:cNvSpPr>
                <a:spLocks noChangeShapeType="1"/>
              </p:cNvSpPr>
              <p:nvPr/>
            </p:nvSpPr>
            <p:spPr bwMode="auto">
              <a:xfrm>
                <a:off x="683" y="1830"/>
                <a:ext cx="0" cy="1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10" name="Line 1118"/>
              <p:cNvSpPr>
                <a:spLocks noChangeShapeType="1"/>
              </p:cNvSpPr>
              <p:nvPr/>
            </p:nvSpPr>
            <p:spPr bwMode="auto">
              <a:xfrm>
                <a:off x="660" y="1836"/>
                <a:ext cx="0" cy="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11" name="Line 1119"/>
              <p:cNvSpPr>
                <a:spLocks noChangeShapeType="1"/>
              </p:cNvSpPr>
              <p:nvPr/>
            </p:nvSpPr>
            <p:spPr bwMode="auto">
              <a:xfrm>
                <a:off x="637" y="1840"/>
                <a:ext cx="0" cy="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11" name="Group 1120"/>
          <p:cNvGrpSpPr>
            <a:grpSpLocks/>
          </p:cNvGrpSpPr>
          <p:nvPr/>
        </p:nvGrpSpPr>
        <p:grpSpPr bwMode="auto">
          <a:xfrm>
            <a:off x="2657475" y="2293938"/>
            <a:ext cx="3651250" cy="636587"/>
            <a:chOff x="1674" y="1445"/>
            <a:chExt cx="2300" cy="401"/>
          </a:xfrm>
        </p:grpSpPr>
        <p:sp>
          <p:nvSpPr>
            <p:cNvPr id="137313" name="Line 1121"/>
            <p:cNvSpPr>
              <a:spLocks noChangeShapeType="1"/>
            </p:cNvSpPr>
            <p:nvPr/>
          </p:nvSpPr>
          <p:spPr bwMode="auto">
            <a:xfrm>
              <a:off x="1674" y="1445"/>
              <a:ext cx="0" cy="39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4" name="Line 1122"/>
            <p:cNvSpPr>
              <a:spLocks noChangeShapeType="1"/>
            </p:cNvSpPr>
            <p:nvPr/>
          </p:nvSpPr>
          <p:spPr bwMode="auto">
            <a:xfrm>
              <a:off x="1699" y="1459"/>
              <a:ext cx="0" cy="38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5" name="Line 1123"/>
            <p:cNvSpPr>
              <a:spLocks noChangeShapeType="1"/>
            </p:cNvSpPr>
            <p:nvPr/>
          </p:nvSpPr>
          <p:spPr bwMode="auto">
            <a:xfrm>
              <a:off x="1721" y="1475"/>
              <a:ext cx="0" cy="36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6" name="Line 1124"/>
            <p:cNvSpPr>
              <a:spLocks noChangeShapeType="1"/>
            </p:cNvSpPr>
            <p:nvPr/>
          </p:nvSpPr>
          <p:spPr bwMode="auto">
            <a:xfrm>
              <a:off x="1745" y="1492"/>
              <a:ext cx="0" cy="34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7" name="Line 1125"/>
            <p:cNvSpPr>
              <a:spLocks noChangeShapeType="1"/>
            </p:cNvSpPr>
            <p:nvPr/>
          </p:nvSpPr>
          <p:spPr bwMode="auto">
            <a:xfrm>
              <a:off x="1770" y="1505"/>
              <a:ext cx="0" cy="33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8" name="Line 1126"/>
            <p:cNvSpPr>
              <a:spLocks noChangeShapeType="1"/>
            </p:cNvSpPr>
            <p:nvPr/>
          </p:nvSpPr>
          <p:spPr bwMode="auto">
            <a:xfrm>
              <a:off x="1795" y="1516"/>
              <a:ext cx="0" cy="32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9" name="Line 1127"/>
            <p:cNvSpPr>
              <a:spLocks noChangeShapeType="1"/>
            </p:cNvSpPr>
            <p:nvPr/>
          </p:nvSpPr>
          <p:spPr bwMode="auto">
            <a:xfrm>
              <a:off x="1819" y="1526"/>
              <a:ext cx="0" cy="31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0" name="Line 1128"/>
            <p:cNvSpPr>
              <a:spLocks noChangeShapeType="1"/>
            </p:cNvSpPr>
            <p:nvPr/>
          </p:nvSpPr>
          <p:spPr bwMode="auto">
            <a:xfrm>
              <a:off x="1843" y="1538"/>
              <a:ext cx="0" cy="30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1" name="Line 1129"/>
            <p:cNvSpPr>
              <a:spLocks noChangeShapeType="1"/>
            </p:cNvSpPr>
            <p:nvPr/>
          </p:nvSpPr>
          <p:spPr bwMode="auto">
            <a:xfrm>
              <a:off x="1868" y="1548"/>
              <a:ext cx="0" cy="29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2" name="Line 1130"/>
            <p:cNvSpPr>
              <a:spLocks noChangeShapeType="1"/>
            </p:cNvSpPr>
            <p:nvPr/>
          </p:nvSpPr>
          <p:spPr bwMode="auto">
            <a:xfrm>
              <a:off x="1890" y="1557"/>
              <a:ext cx="0" cy="28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3" name="Line 1131"/>
            <p:cNvSpPr>
              <a:spLocks noChangeShapeType="1"/>
            </p:cNvSpPr>
            <p:nvPr/>
          </p:nvSpPr>
          <p:spPr bwMode="auto">
            <a:xfrm>
              <a:off x="1915" y="1570"/>
              <a:ext cx="0" cy="27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4" name="Line 1132"/>
            <p:cNvSpPr>
              <a:spLocks noChangeShapeType="1"/>
            </p:cNvSpPr>
            <p:nvPr/>
          </p:nvSpPr>
          <p:spPr bwMode="auto">
            <a:xfrm>
              <a:off x="1937" y="1578"/>
              <a:ext cx="0" cy="26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5" name="Line 1133"/>
            <p:cNvSpPr>
              <a:spLocks noChangeShapeType="1"/>
            </p:cNvSpPr>
            <p:nvPr/>
          </p:nvSpPr>
          <p:spPr bwMode="auto">
            <a:xfrm>
              <a:off x="1962" y="1584"/>
              <a:ext cx="0" cy="25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6" name="Line 1134"/>
            <p:cNvSpPr>
              <a:spLocks noChangeShapeType="1"/>
            </p:cNvSpPr>
            <p:nvPr/>
          </p:nvSpPr>
          <p:spPr bwMode="auto">
            <a:xfrm>
              <a:off x="1987" y="1591"/>
              <a:ext cx="0" cy="25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7" name="Line 1135"/>
            <p:cNvSpPr>
              <a:spLocks noChangeShapeType="1"/>
            </p:cNvSpPr>
            <p:nvPr/>
          </p:nvSpPr>
          <p:spPr bwMode="auto">
            <a:xfrm>
              <a:off x="2011" y="1600"/>
              <a:ext cx="0" cy="24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8" name="Line 1136"/>
            <p:cNvSpPr>
              <a:spLocks noChangeShapeType="1"/>
            </p:cNvSpPr>
            <p:nvPr/>
          </p:nvSpPr>
          <p:spPr bwMode="auto">
            <a:xfrm>
              <a:off x="2035" y="1611"/>
              <a:ext cx="0" cy="23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9" name="Line 1137"/>
            <p:cNvSpPr>
              <a:spLocks noChangeShapeType="1"/>
            </p:cNvSpPr>
            <p:nvPr/>
          </p:nvSpPr>
          <p:spPr bwMode="auto">
            <a:xfrm>
              <a:off x="2061" y="1613"/>
              <a:ext cx="0" cy="22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0" name="Line 1138"/>
            <p:cNvSpPr>
              <a:spLocks noChangeShapeType="1"/>
            </p:cNvSpPr>
            <p:nvPr/>
          </p:nvSpPr>
          <p:spPr bwMode="auto">
            <a:xfrm>
              <a:off x="2084" y="1622"/>
              <a:ext cx="0" cy="21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1" name="Line 1139"/>
            <p:cNvSpPr>
              <a:spLocks noChangeShapeType="1"/>
            </p:cNvSpPr>
            <p:nvPr/>
          </p:nvSpPr>
          <p:spPr bwMode="auto">
            <a:xfrm>
              <a:off x="2108" y="1627"/>
              <a:ext cx="0" cy="21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2" name="Line 1140"/>
            <p:cNvSpPr>
              <a:spLocks noChangeShapeType="1"/>
            </p:cNvSpPr>
            <p:nvPr/>
          </p:nvSpPr>
          <p:spPr bwMode="auto">
            <a:xfrm>
              <a:off x="2131" y="1631"/>
              <a:ext cx="0" cy="21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3" name="Line 1141"/>
            <p:cNvSpPr>
              <a:spLocks noChangeShapeType="1"/>
            </p:cNvSpPr>
            <p:nvPr/>
          </p:nvSpPr>
          <p:spPr bwMode="auto">
            <a:xfrm>
              <a:off x="2157" y="1639"/>
              <a:ext cx="0" cy="20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4" name="Line 1142"/>
            <p:cNvSpPr>
              <a:spLocks noChangeShapeType="1"/>
            </p:cNvSpPr>
            <p:nvPr/>
          </p:nvSpPr>
          <p:spPr bwMode="auto">
            <a:xfrm>
              <a:off x="2180" y="1644"/>
              <a:ext cx="0" cy="19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5" name="Line 1143"/>
            <p:cNvSpPr>
              <a:spLocks noChangeShapeType="1"/>
            </p:cNvSpPr>
            <p:nvPr/>
          </p:nvSpPr>
          <p:spPr bwMode="auto">
            <a:xfrm>
              <a:off x="2205" y="1646"/>
              <a:ext cx="0" cy="19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6" name="Line 1144"/>
            <p:cNvSpPr>
              <a:spLocks noChangeShapeType="1"/>
            </p:cNvSpPr>
            <p:nvPr/>
          </p:nvSpPr>
          <p:spPr bwMode="auto">
            <a:xfrm>
              <a:off x="2229" y="1654"/>
              <a:ext cx="0" cy="18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7" name="Line 1145"/>
            <p:cNvSpPr>
              <a:spLocks noChangeShapeType="1"/>
            </p:cNvSpPr>
            <p:nvPr/>
          </p:nvSpPr>
          <p:spPr bwMode="auto">
            <a:xfrm>
              <a:off x="2254" y="1659"/>
              <a:ext cx="0" cy="18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8" name="Line 1146"/>
            <p:cNvSpPr>
              <a:spLocks noChangeShapeType="1"/>
            </p:cNvSpPr>
            <p:nvPr/>
          </p:nvSpPr>
          <p:spPr bwMode="auto">
            <a:xfrm>
              <a:off x="2277" y="1664"/>
              <a:ext cx="0" cy="17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9" name="Line 1147"/>
            <p:cNvSpPr>
              <a:spLocks noChangeShapeType="1"/>
            </p:cNvSpPr>
            <p:nvPr/>
          </p:nvSpPr>
          <p:spPr bwMode="auto">
            <a:xfrm>
              <a:off x="2300" y="1667"/>
              <a:ext cx="0" cy="17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0" name="Line 1148"/>
            <p:cNvSpPr>
              <a:spLocks noChangeShapeType="1"/>
            </p:cNvSpPr>
            <p:nvPr/>
          </p:nvSpPr>
          <p:spPr bwMode="auto">
            <a:xfrm>
              <a:off x="2326" y="1671"/>
              <a:ext cx="0" cy="17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1" name="Line 1149"/>
            <p:cNvSpPr>
              <a:spLocks noChangeShapeType="1"/>
            </p:cNvSpPr>
            <p:nvPr/>
          </p:nvSpPr>
          <p:spPr bwMode="auto">
            <a:xfrm>
              <a:off x="2348" y="1674"/>
              <a:ext cx="0" cy="16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2" name="Line 1150"/>
            <p:cNvSpPr>
              <a:spLocks noChangeShapeType="1"/>
            </p:cNvSpPr>
            <p:nvPr/>
          </p:nvSpPr>
          <p:spPr bwMode="auto">
            <a:xfrm>
              <a:off x="2374" y="1679"/>
              <a:ext cx="0" cy="16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3" name="Line 1151"/>
            <p:cNvSpPr>
              <a:spLocks noChangeShapeType="1"/>
            </p:cNvSpPr>
            <p:nvPr/>
          </p:nvSpPr>
          <p:spPr bwMode="auto">
            <a:xfrm>
              <a:off x="2398" y="1679"/>
              <a:ext cx="0" cy="16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4" name="Line 1152"/>
            <p:cNvSpPr>
              <a:spLocks noChangeShapeType="1"/>
            </p:cNvSpPr>
            <p:nvPr/>
          </p:nvSpPr>
          <p:spPr bwMode="auto">
            <a:xfrm>
              <a:off x="2422" y="1685"/>
              <a:ext cx="0" cy="15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5" name="Line 1153"/>
            <p:cNvSpPr>
              <a:spLocks noChangeShapeType="1"/>
            </p:cNvSpPr>
            <p:nvPr/>
          </p:nvSpPr>
          <p:spPr bwMode="auto">
            <a:xfrm>
              <a:off x="2445" y="1686"/>
              <a:ext cx="0" cy="15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6" name="Line 1154"/>
            <p:cNvSpPr>
              <a:spLocks noChangeShapeType="1"/>
            </p:cNvSpPr>
            <p:nvPr/>
          </p:nvSpPr>
          <p:spPr bwMode="auto">
            <a:xfrm>
              <a:off x="2472" y="1692"/>
              <a:ext cx="0" cy="14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7" name="Line 1155"/>
            <p:cNvSpPr>
              <a:spLocks noChangeShapeType="1"/>
            </p:cNvSpPr>
            <p:nvPr/>
          </p:nvSpPr>
          <p:spPr bwMode="auto">
            <a:xfrm>
              <a:off x="2496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8" name="Line 1156"/>
            <p:cNvSpPr>
              <a:spLocks noChangeShapeType="1"/>
            </p:cNvSpPr>
            <p:nvPr/>
          </p:nvSpPr>
          <p:spPr bwMode="auto">
            <a:xfrm>
              <a:off x="2518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9" name="Line 1157"/>
            <p:cNvSpPr>
              <a:spLocks noChangeShapeType="1"/>
            </p:cNvSpPr>
            <p:nvPr/>
          </p:nvSpPr>
          <p:spPr bwMode="auto">
            <a:xfrm>
              <a:off x="2542" y="1698"/>
              <a:ext cx="0" cy="14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0" name="Line 1158"/>
            <p:cNvSpPr>
              <a:spLocks noChangeShapeType="1"/>
            </p:cNvSpPr>
            <p:nvPr/>
          </p:nvSpPr>
          <p:spPr bwMode="auto">
            <a:xfrm>
              <a:off x="2568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1" name="Line 1159"/>
            <p:cNvSpPr>
              <a:spLocks noChangeShapeType="1"/>
            </p:cNvSpPr>
            <p:nvPr/>
          </p:nvSpPr>
          <p:spPr bwMode="auto">
            <a:xfrm>
              <a:off x="2591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2" name="Line 1160"/>
            <p:cNvSpPr>
              <a:spLocks noChangeShapeType="1"/>
            </p:cNvSpPr>
            <p:nvPr/>
          </p:nvSpPr>
          <p:spPr bwMode="auto">
            <a:xfrm>
              <a:off x="2614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3" name="Line 1161"/>
            <p:cNvSpPr>
              <a:spLocks noChangeShapeType="1"/>
            </p:cNvSpPr>
            <p:nvPr/>
          </p:nvSpPr>
          <p:spPr bwMode="auto">
            <a:xfrm>
              <a:off x="2642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4" name="Line 1162"/>
            <p:cNvSpPr>
              <a:spLocks noChangeShapeType="1"/>
            </p:cNvSpPr>
            <p:nvPr/>
          </p:nvSpPr>
          <p:spPr bwMode="auto">
            <a:xfrm>
              <a:off x="2665" y="1704"/>
              <a:ext cx="0" cy="13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5" name="Line 1163"/>
            <p:cNvSpPr>
              <a:spLocks noChangeShapeType="1"/>
            </p:cNvSpPr>
            <p:nvPr/>
          </p:nvSpPr>
          <p:spPr bwMode="auto">
            <a:xfrm>
              <a:off x="2687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6" name="Line 1164"/>
            <p:cNvSpPr>
              <a:spLocks noChangeShapeType="1"/>
            </p:cNvSpPr>
            <p:nvPr/>
          </p:nvSpPr>
          <p:spPr bwMode="auto">
            <a:xfrm>
              <a:off x="2711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7" name="Line 1165"/>
            <p:cNvSpPr>
              <a:spLocks noChangeShapeType="1"/>
            </p:cNvSpPr>
            <p:nvPr/>
          </p:nvSpPr>
          <p:spPr bwMode="auto">
            <a:xfrm>
              <a:off x="2737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8" name="Line 1166"/>
            <p:cNvSpPr>
              <a:spLocks noChangeShapeType="1"/>
            </p:cNvSpPr>
            <p:nvPr/>
          </p:nvSpPr>
          <p:spPr bwMode="auto">
            <a:xfrm>
              <a:off x="2761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9" name="Line 1167"/>
            <p:cNvSpPr>
              <a:spLocks noChangeShapeType="1"/>
            </p:cNvSpPr>
            <p:nvPr/>
          </p:nvSpPr>
          <p:spPr bwMode="auto">
            <a:xfrm>
              <a:off x="2783" y="1711"/>
              <a:ext cx="0" cy="13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0" name="Line 1168"/>
            <p:cNvSpPr>
              <a:spLocks noChangeShapeType="1"/>
            </p:cNvSpPr>
            <p:nvPr/>
          </p:nvSpPr>
          <p:spPr bwMode="auto">
            <a:xfrm>
              <a:off x="2809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1" name="Line 1169"/>
            <p:cNvSpPr>
              <a:spLocks noChangeShapeType="1"/>
            </p:cNvSpPr>
            <p:nvPr/>
          </p:nvSpPr>
          <p:spPr bwMode="auto">
            <a:xfrm>
              <a:off x="2834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2" name="Line 1170"/>
            <p:cNvSpPr>
              <a:spLocks noChangeShapeType="1"/>
            </p:cNvSpPr>
            <p:nvPr/>
          </p:nvSpPr>
          <p:spPr bwMode="auto">
            <a:xfrm>
              <a:off x="2858" y="1709"/>
              <a:ext cx="0" cy="13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3" name="Line 1171"/>
            <p:cNvSpPr>
              <a:spLocks noChangeShapeType="1"/>
            </p:cNvSpPr>
            <p:nvPr/>
          </p:nvSpPr>
          <p:spPr bwMode="auto">
            <a:xfrm>
              <a:off x="2884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4" name="Line 1172"/>
            <p:cNvSpPr>
              <a:spLocks noChangeShapeType="1"/>
            </p:cNvSpPr>
            <p:nvPr/>
          </p:nvSpPr>
          <p:spPr bwMode="auto">
            <a:xfrm>
              <a:off x="2905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5" name="Line 1173"/>
            <p:cNvSpPr>
              <a:spLocks noChangeShapeType="1"/>
            </p:cNvSpPr>
            <p:nvPr/>
          </p:nvSpPr>
          <p:spPr bwMode="auto">
            <a:xfrm>
              <a:off x="2931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6" name="Line 1174"/>
            <p:cNvSpPr>
              <a:spLocks noChangeShapeType="1"/>
            </p:cNvSpPr>
            <p:nvPr/>
          </p:nvSpPr>
          <p:spPr bwMode="auto">
            <a:xfrm>
              <a:off x="3951" y="1453"/>
              <a:ext cx="0" cy="38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7" name="Line 1175"/>
            <p:cNvSpPr>
              <a:spLocks noChangeShapeType="1"/>
            </p:cNvSpPr>
            <p:nvPr/>
          </p:nvSpPr>
          <p:spPr bwMode="auto">
            <a:xfrm>
              <a:off x="3925" y="1473"/>
              <a:ext cx="0" cy="36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8" name="Line 1176"/>
            <p:cNvSpPr>
              <a:spLocks noChangeShapeType="1"/>
            </p:cNvSpPr>
            <p:nvPr/>
          </p:nvSpPr>
          <p:spPr bwMode="auto">
            <a:xfrm>
              <a:off x="3901" y="1486"/>
              <a:ext cx="0" cy="35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9" name="Line 1177"/>
            <p:cNvSpPr>
              <a:spLocks noChangeShapeType="1"/>
            </p:cNvSpPr>
            <p:nvPr/>
          </p:nvSpPr>
          <p:spPr bwMode="auto">
            <a:xfrm>
              <a:off x="3876" y="1502"/>
              <a:ext cx="0" cy="33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0" name="Line 1178"/>
            <p:cNvSpPr>
              <a:spLocks noChangeShapeType="1"/>
            </p:cNvSpPr>
            <p:nvPr/>
          </p:nvSpPr>
          <p:spPr bwMode="auto">
            <a:xfrm>
              <a:off x="3854" y="1513"/>
              <a:ext cx="0" cy="32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1" name="Line 1179"/>
            <p:cNvSpPr>
              <a:spLocks noChangeShapeType="1"/>
            </p:cNvSpPr>
            <p:nvPr/>
          </p:nvSpPr>
          <p:spPr bwMode="auto">
            <a:xfrm>
              <a:off x="3828" y="1525"/>
              <a:ext cx="0" cy="31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2" name="Line 1180"/>
            <p:cNvSpPr>
              <a:spLocks noChangeShapeType="1"/>
            </p:cNvSpPr>
            <p:nvPr/>
          </p:nvSpPr>
          <p:spPr bwMode="auto">
            <a:xfrm>
              <a:off x="3805" y="1537"/>
              <a:ext cx="0" cy="30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3" name="Line 1181"/>
            <p:cNvSpPr>
              <a:spLocks noChangeShapeType="1"/>
            </p:cNvSpPr>
            <p:nvPr/>
          </p:nvSpPr>
          <p:spPr bwMode="auto">
            <a:xfrm>
              <a:off x="3780" y="1547"/>
              <a:ext cx="0" cy="29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4" name="Line 1182"/>
            <p:cNvSpPr>
              <a:spLocks noChangeShapeType="1"/>
            </p:cNvSpPr>
            <p:nvPr/>
          </p:nvSpPr>
          <p:spPr bwMode="auto">
            <a:xfrm>
              <a:off x="3756" y="1557"/>
              <a:ext cx="0" cy="28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5" name="Line 1183"/>
            <p:cNvSpPr>
              <a:spLocks noChangeShapeType="1"/>
            </p:cNvSpPr>
            <p:nvPr/>
          </p:nvSpPr>
          <p:spPr bwMode="auto">
            <a:xfrm>
              <a:off x="3731" y="1565"/>
              <a:ext cx="0" cy="27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6" name="Line 1184"/>
            <p:cNvSpPr>
              <a:spLocks noChangeShapeType="1"/>
            </p:cNvSpPr>
            <p:nvPr/>
          </p:nvSpPr>
          <p:spPr bwMode="auto">
            <a:xfrm>
              <a:off x="3707" y="1573"/>
              <a:ext cx="0" cy="26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7" name="Line 1185"/>
            <p:cNvSpPr>
              <a:spLocks noChangeShapeType="1"/>
            </p:cNvSpPr>
            <p:nvPr/>
          </p:nvSpPr>
          <p:spPr bwMode="auto">
            <a:xfrm>
              <a:off x="3684" y="1581"/>
              <a:ext cx="0" cy="26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8" name="Line 1186"/>
            <p:cNvSpPr>
              <a:spLocks noChangeShapeType="1"/>
            </p:cNvSpPr>
            <p:nvPr/>
          </p:nvSpPr>
          <p:spPr bwMode="auto">
            <a:xfrm>
              <a:off x="3662" y="1591"/>
              <a:ext cx="0" cy="25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9" name="Line 1187"/>
            <p:cNvSpPr>
              <a:spLocks noChangeShapeType="1"/>
            </p:cNvSpPr>
            <p:nvPr/>
          </p:nvSpPr>
          <p:spPr bwMode="auto">
            <a:xfrm>
              <a:off x="3637" y="1600"/>
              <a:ext cx="0" cy="24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0" name="Line 1188"/>
            <p:cNvSpPr>
              <a:spLocks noChangeShapeType="1"/>
            </p:cNvSpPr>
            <p:nvPr/>
          </p:nvSpPr>
          <p:spPr bwMode="auto">
            <a:xfrm>
              <a:off x="3612" y="1606"/>
              <a:ext cx="0" cy="23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1" name="Line 1189"/>
            <p:cNvSpPr>
              <a:spLocks noChangeShapeType="1"/>
            </p:cNvSpPr>
            <p:nvPr/>
          </p:nvSpPr>
          <p:spPr bwMode="auto">
            <a:xfrm>
              <a:off x="3589" y="1611"/>
              <a:ext cx="0" cy="23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2" name="Line 1190"/>
            <p:cNvSpPr>
              <a:spLocks noChangeShapeType="1"/>
            </p:cNvSpPr>
            <p:nvPr/>
          </p:nvSpPr>
          <p:spPr bwMode="auto">
            <a:xfrm>
              <a:off x="3564" y="1619"/>
              <a:ext cx="0" cy="22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3" name="Line 1191"/>
            <p:cNvSpPr>
              <a:spLocks noChangeShapeType="1"/>
            </p:cNvSpPr>
            <p:nvPr/>
          </p:nvSpPr>
          <p:spPr bwMode="auto">
            <a:xfrm>
              <a:off x="3539" y="1627"/>
              <a:ext cx="0" cy="21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4" name="Line 1192"/>
            <p:cNvSpPr>
              <a:spLocks noChangeShapeType="1"/>
            </p:cNvSpPr>
            <p:nvPr/>
          </p:nvSpPr>
          <p:spPr bwMode="auto">
            <a:xfrm>
              <a:off x="3514" y="1631"/>
              <a:ext cx="0" cy="21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5" name="Line 1193"/>
            <p:cNvSpPr>
              <a:spLocks noChangeShapeType="1"/>
            </p:cNvSpPr>
            <p:nvPr/>
          </p:nvSpPr>
          <p:spPr bwMode="auto">
            <a:xfrm>
              <a:off x="3491" y="1636"/>
              <a:ext cx="0" cy="20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6" name="Line 1194"/>
            <p:cNvSpPr>
              <a:spLocks noChangeShapeType="1"/>
            </p:cNvSpPr>
            <p:nvPr/>
          </p:nvSpPr>
          <p:spPr bwMode="auto">
            <a:xfrm>
              <a:off x="3468" y="1641"/>
              <a:ext cx="0" cy="20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7" name="Line 1195"/>
            <p:cNvSpPr>
              <a:spLocks noChangeShapeType="1"/>
            </p:cNvSpPr>
            <p:nvPr/>
          </p:nvSpPr>
          <p:spPr bwMode="auto">
            <a:xfrm>
              <a:off x="3443" y="1646"/>
              <a:ext cx="0" cy="19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8" name="Line 1196"/>
            <p:cNvSpPr>
              <a:spLocks noChangeShapeType="1"/>
            </p:cNvSpPr>
            <p:nvPr/>
          </p:nvSpPr>
          <p:spPr bwMode="auto">
            <a:xfrm>
              <a:off x="3418" y="1652"/>
              <a:ext cx="0" cy="18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9" name="Line 1197"/>
            <p:cNvSpPr>
              <a:spLocks noChangeShapeType="1"/>
            </p:cNvSpPr>
            <p:nvPr/>
          </p:nvSpPr>
          <p:spPr bwMode="auto">
            <a:xfrm>
              <a:off x="3395" y="1654"/>
              <a:ext cx="0" cy="18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0" name="Line 1198"/>
            <p:cNvSpPr>
              <a:spLocks noChangeShapeType="1"/>
            </p:cNvSpPr>
            <p:nvPr/>
          </p:nvSpPr>
          <p:spPr bwMode="auto">
            <a:xfrm>
              <a:off x="3369" y="1659"/>
              <a:ext cx="0" cy="18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1" name="Line 1199"/>
            <p:cNvSpPr>
              <a:spLocks noChangeShapeType="1"/>
            </p:cNvSpPr>
            <p:nvPr/>
          </p:nvSpPr>
          <p:spPr bwMode="auto">
            <a:xfrm>
              <a:off x="3345" y="1664"/>
              <a:ext cx="0" cy="17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2" name="Line 1200"/>
            <p:cNvSpPr>
              <a:spLocks noChangeShapeType="1"/>
            </p:cNvSpPr>
            <p:nvPr/>
          </p:nvSpPr>
          <p:spPr bwMode="auto">
            <a:xfrm>
              <a:off x="3321" y="1670"/>
              <a:ext cx="0" cy="17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3" name="Line 1201"/>
            <p:cNvSpPr>
              <a:spLocks noChangeShapeType="1"/>
            </p:cNvSpPr>
            <p:nvPr/>
          </p:nvSpPr>
          <p:spPr bwMode="auto">
            <a:xfrm>
              <a:off x="3299" y="1671"/>
              <a:ext cx="0" cy="17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4" name="Line 1202"/>
            <p:cNvSpPr>
              <a:spLocks noChangeShapeType="1"/>
            </p:cNvSpPr>
            <p:nvPr/>
          </p:nvSpPr>
          <p:spPr bwMode="auto">
            <a:xfrm>
              <a:off x="3272" y="1674"/>
              <a:ext cx="0" cy="16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5" name="Line 1203"/>
            <p:cNvSpPr>
              <a:spLocks noChangeShapeType="1"/>
            </p:cNvSpPr>
            <p:nvPr/>
          </p:nvSpPr>
          <p:spPr bwMode="auto">
            <a:xfrm>
              <a:off x="3249" y="1679"/>
              <a:ext cx="0" cy="16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6" name="Line 1204"/>
            <p:cNvSpPr>
              <a:spLocks noChangeShapeType="1"/>
            </p:cNvSpPr>
            <p:nvPr/>
          </p:nvSpPr>
          <p:spPr bwMode="auto">
            <a:xfrm>
              <a:off x="3226" y="1685"/>
              <a:ext cx="0" cy="15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7" name="Line 1205"/>
            <p:cNvSpPr>
              <a:spLocks noChangeShapeType="1"/>
            </p:cNvSpPr>
            <p:nvPr/>
          </p:nvSpPr>
          <p:spPr bwMode="auto">
            <a:xfrm>
              <a:off x="3201" y="1685"/>
              <a:ext cx="0" cy="15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8" name="Line 1206"/>
            <p:cNvSpPr>
              <a:spLocks noChangeShapeType="1"/>
            </p:cNvSpPr>
            <p:nvPr/>
          </p:nvSpPr>
          <p:spPr bwMode="auto">
            <a:xfrm>
              <a:off x="3177" y="1686"/>
              <a:ext cx="0" cy="15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9" name="Line 1207"/>
            <p:cNvSpPr>
              <a:spLocks noChangeShapeType="1"/>
            </p:cNvSpPr>
            <p:nvPr/>
          </p:nvSpPr>
          <p:spPr bwMode="auto">
            <a:xfrm>
              <a:off x="3152" y="1692"/>
              <a:ext cx="0" cy="14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0" name="Line 1208"/>
            <p:cNvSpPr>
              <a:spLocks noChangeShapeType="1"/>
            </p:cNvSpPr>
            <p:nvPr/>
          </p:nvSpPr>
          <p:spPr bwMode="auto">
            <a:xfrm>
              <a:off x="3129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1" name="Line 1209"/>
            <p:cNvSpPr>
              <a:spLocks noChangeShapeType="1"/>
            </p:cNvSpPr>
            <p:nvPr/>
          </p:nvSpPr>
          <p:spPr bwMode="auto">
            <a:xfrm>
              <a:off x="3103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2" name="Line 1210"/>
            <p:cNvSpPr>
              <a:spLocks noChangeShapeType="1"/>
            </p:cNvSpPr>
            <p:nvPr/>
          </p:nvSpPr>
          <p:spPr bwMode="auto">
            <a:xfrm>
              <a:off x="3080" y="1698"/>
              <a:ext cx="0" cy="14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3" name="Line 1211"/>
            <p:cNvSpPr>
              <a:spLocks noChangeShapeType="1"/>
            </p:cNvSpPr>
            <p:nvPr/>
          </p:nvSpPr>
          <p:spPr bwMode="auto">
            <a:xfrm>
              <a:off x="3056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4" name="Line 1212"/>
            <p:cNvSpPr>
              <a:spLocks noChangeShapeType="1"/>
            </p:cNvSpPr>
            <p:nvPr/>
          </p:nvSpPr>
          <p:spPr bwMode="auto">
            <a:xfrm>
              <a:off x="3031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5" name="Line 1213"/>
            <p:cNvSpPr>
              <a:spLocks noChangeShapeType="1"/>
            </p:cNvSpPr>
            <p:nvPr/>
          </p:nvSpPr>
          <p:spPr bwMode="auto">
            <a:xfrm>
              <a:off x="3007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6" name="Line 1214"/>
            <p:cNvSpPr>
              <a:spLocks noChangeShapeType="1"/>
            </p:cNvSpPr>
            <p:nvPr/>
          </p:nvSpPr>
          <p:spPr bwMode="auto">
            <a:xfrm>
              <a:off x="2984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7" name="Line 1215"/>
            <p:cNvSpPr>
              <a:spLocks noChangeShapeType="1"/>
            </p:cNvSpPr>
            <p:nvPr/>
          </p:nvSpPr>
          <p:spPr bwMode="auto">
            <a:xfrm>
              <a:off x="2960" y="1704"/>
              <a:ext cx="0" cy="13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8" name="Line 1216"/>
            <p:cNvSpPr>
              <a:spLocks noChangeShapeType="1"/>
            </p:cNvSpPr>
            <p:nvPr/>
          </p:nvSpPr>
          <p:spPr bwMode="auto">
            <a:xfrm>
              <a:off x="3974" y="1445"/>
              <a:ext cx="0" cy="39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12" name="Group 1217"/>
          <p:cNvGrpSpPr>
            <a:grpSpLocks/>
          </p:cNvGrpSpPr>
          <p:nvPr/>
        </p:nvGrpSpPr>
        <p:grpSpPr bwMode="auto">
          <a:xfrm>
            <a:off x="960438" y="2209800"/>
            <a:ext cx="7023100" cy="712788"/>
            <a:chOff x="605" y="1392"/>
            <a:chExt cx="4424" cy="449"/>
          </a:xfrm>
        </p:grpSpPr>
        <p:grpSp>
          <p:nvGrpSpPr>
            <p:cNvPr id="13" name="Group 1218"/>
            <p:cNvGrpSpPr>
              <a:grpSpLocks/>
            </p:cNvGrpSpPr>
            <p:nvPr/>
          </p:nvGrpSpPr>
          <p:grpSpPr bwMode="auto">
            <a:xfrm>
              <a:off x="605" y="1396"/>
              <a:ext cx="1017" cy="445"/>
              <a:chOff x="605" y="1396"/>
              <a:chExt cx="1017" cy="445"/>
            </a:xfrm>
          </p:grpSpPr>
          <p:sp>
            <p:nvSpPr>
              <p:cNvPr id="137411" name="Freeform 1219"/>
              <p:cNvSpPr>
                <a:spLocks/>
              </p:cNvSpPr>
              <p:nvPr/>
            </p:nvSpPr>
            <p:spPr bwMode="auto">
              <a:xfrm>
                <a:off x="829" y="1396"/>
                <a:ext cx="793" cy="328"/>
              </a:xfrm>
              <a:custGeom>
                <a:avLst/>
                <a:gdLst/>
                <a:ahLst/>
                <a:cxnLst>
                  <a:cxn ang="0">
                    <a:pos x="0" y="320"/>
                  </a:cxn>
                  <a:cxn ang="0">
                    <a:pos x="17" y="322"/>
                  </a:cxn>
                  <a:cxn ang="0">
                    <a:pos x="35" y="325"/>
                  </a:cxn>
                  <a:cxn ang="0">
                    <a:pos x="49" y="325"/>
                  </a:cxn>
                  <a:cxn ang="0">
                    <a:pos x="77" y="327"/>
                  </a:cxn>
                  <a:cxn ang="0">
                    <a:pos x="97" y="327"/>
                  </a:cxn>
                  <a:cxn ang="0">
                    <a:pos x="119" y="327"/>
                  </a:cxn>
                  <a:cxn ang="0">
                    <a:pos x="143" y="327"/>
                  </a:cxn>
                  <a:cxn ang="0">
                    <a:pos x="164" y="327"/>
                  </a:cxn>
                  <a:cxn ang="0">
                    <a:pos x="181" y="325"/>
                  </a:cxn>
                  <a:cxn ang="0">
                    <a:pos x="195" y="325"/>
                  </a:cxn>
                  <a:cxn ang="0">
                    <a:pos x="211" y="325"/>
                  </a:cxn>
                  <a:cxn ang="0">
                    <a:pos x="226" y="322"/>
                  </a:cxn>
                  <a:cxn ang="0">
                    <a:pos x="241" y="320"/>
                  </a:cxn>
                  <a:cxn ang="0">
                    <a:pos x="261" y="317"/>
                  </a:cxn>
                  <a:cxn ang="0">
                    <a:pos x="280" y="312"/>
                  </a:cxn>
                  <a:cxn ang="0">
                    <a:pos x="308" y="307"/>
                  </a:cxn>
                  <a:cxn ang="0">
                    <a:pos x="333" y="302"/>
                  </a:cxn>
                  <a:cxn ang="0">
                    <a:pos x="359" y="295"/>
                  </a:cxn>
                  <a:cxn ang="0">
                    <a:pos x="382" y="287"/>
                  </a:cxn>
                  <a:cxn ang="0">
                    <a:pos x="405" y="280"/>
                  </a:cxn>
                  <a:cxn ang="0">
                    <a:pos x="427" y="272"/>
                  </a:cxn>
                  <a:cxn ang="0">
                    <a:pos x="452" y="262"/>
                  </a:cxn>
                  <a:cxn ang="0">
                    <a:pos x="474" y="252"/>
                  </a:cxn>
                  <a:cxn ang="0">
                    <a:pos x="495" y="242"/>
                  </a:cxn>
                  <a:cxn ang="0">
                    <a:pos x="515" y="235"/>
                  </a:cxn>
                  <a:cxn ang="0">
                    <a:pos x="535" y="222"/>
                  </a:cxn>
                  <a:cxn ang="0">
                    <a:pos x="555" y="212"/>
                  </a:cxn>
                  <a:cxn ang="0">
                    <a:pos x="568" y="205"/>
                  </a:cxn>
                  <a:cxn ang="0">
                    <a:pos x="584" y="195"/>
                  </a:cxn>
                  <a:cxn ang="0">
                    <a:pos x="603" y="180"/>
                  </a:cxn>
                  <a:cxn ang="0">
                    <a:pos x="623" y="167"/>
                  </a:cxn>
                  <a:cxn ang="0">
                    <a:pos x="643" y="152"/>
                  </a:cxn>
                  <a:cxn ang="0">
                    <a:pos x="656" y="142"/>
                  </a:cxn>
                  <a:cxn ang="0">
                    <a:pos x="674" y="125"/>
                  </a:cxn>
                  <a:cxn ang="0">
                    <a:pos x="695" y="107"/>
                  </a:cxn>
                  <a:cxn ang="0">
                    <a:pos x="721" y="85"/>
                  </a:cxn>
                  <a:cxn ang="0">
                    <a:pos x="734" y="67"/>
                  </a:cxn>
                  <a:cxn ang="0">
                    <a:pos x="757" y="45"/>
                  </a:cxn>
                  <a:cxn ang="0">
                    <a:pos x="766" y="32"/>
                  </a:cxn>
                  <a:cxn ang="0">
                    <a:pos x="776" y="20"/>
                  </a:cxn>
                  <a:cxn ang="0">
                    <a:pos x="785" y="10"/>
                  </a:cxn>
                  <a:cxn ang="0">
                    <a:pos x="792" y="0"/>
                  </a:cxn>
                </a:cxnLst>
                <a:rect l="0" t="0" r="r" b="b"/>
                <a:pathLst>
                  <a:path w="793" h="328">
                    <a:moveTo>
                      <a:pt x="0" y="320"/>
                    </a:moveTo>
                    <a:lnTo>
                      <a:pt x="17" y="322"/>
                    </a:lnTo>
                    <a:lnTo>
                      <a:pt x="35" y="325"/>
                    </a:lnTo>
                    <a:lnTo>
                      <a:pt x="49" y="325"/>
                    </a:lnTo>
                    <a:lnTo>
                      <a:pt x="77" y="327"/>
                    </a:lnTo>
                    <a:lnTo>
                      <a:pt x="97" y="327"/>
                    </a:lnTo>
                    <a:lnTo>
                      <a:pt x="119" y="327"/>
                    </a:lnTo>
                    <a:lnTo>
                      <a:pt x="143" y="327"/>
                    </a:lnTo>
                    <a:lnTo>
                      <a:pt x="164" y="327"/>
                    </a:lnTo>
                    <a:lnTo>
                      <a:pt x="181" y="325"/>
                    </a:lnTo>
                    <a:lnTo>
                      <a:pt x="195" y="325"/>
                    </a:lnTo>
                    <a:lnTo>
                      <a:pt x="211" y="325"/>
                    </a:lnTo>
                    <a:lnTo>
                      <a:pt x="226" y="322"/>
                    </a:lnTo>
                    <a:lnTo>
                      <a:pt x="241" y="320"/>
                    </a:lnTo>
                    <a:lnTo>
                      <a:pt x="261" y="317"/>
                    </a:lnTo>
                    <a:lnTo>
                      <a:pt x="280" y="312"/>
                    </a:lnTo>
                    <a:lnTo>
                      <a:pt x="308" y="307"/>
                    </a:lnTo>
                    <a:lnTo>
                      <a:pt x="333" y="302"/>
                    </a:lnTo>
                    <a:lnTo>
                      <a:pt x="359" y="295"/>
                    </a:lnTo>
                    <a:lnTo>
                      <a:pt x="382" y="287"/>
                    </a:lnTo>
                    <a:lnTo>
                      <a:pt x="405" y="280"/>
                    </a:lnTo>
                    <a:lnTo>
                      <a:pt x="427" y="272"/>
                    </a:lnTo>
                    <a:lnTo>
                      <a:pt x="452" y="262"/>
                    </a:lnTo>
                    <a:lnTo>
                      <a:pt x="474" y="252"/>
                    </a:lnTo>
                    <a:lnTo>
                      <a:pt x="495" y="242"/>
                    </a:lnTo>
                    <a:lnTo>
                      <a:pt x="515" y="235"/>
                    </a:lnTo>
                    <a:lnTo>
                      <a:pt x="535" y="222"/>
                    </a:lnTo>
                    <a:lnTo>
                      <a:pt x="555" y="212"/>
                    </a:lnTo>
                    <a:lnTo>
                      <a:pt x="568" y="205"/>
                    </a:lnTo>
                    <a:lnTo>
                      <a:pt x="584" y="195"/>
                    </a:lnTo>
                    <a:lnTo>
                      <a:pt x="603" y="180"/>
                    </a:lnTo>
                    <a:lnTo>
                      <a:pt x="623" y="167"/>
                    </a:lnTo>
                    <a:lnTo>
                      <a:pt x="643" y="152"/>
                    </a:lnTo>
                    <a:lnTo>
                      <a:pt x="656" y="142"/>
                    </a:lnTo>
                    <a:lnTo>
                      <a:pt x="674" y="125"/>
                    </a:lnTo>
                    <a:lnTo>
                      <a:pt x="695" y="107"/>
                    </a:lnTo>
                    <a:lnTo>
                      <a:pt x="721" y="85"/>
                    </a:lnTo>
                    <a:lnTo>
                      <a:pt x="734" y="67"/>
                    </a:lnTo>
                    <a:lnTo>
                      <a:pt x="757" y="45"/>
                    </a:lnTo>
                    <a:lnTo>
                      <a:pt x="766" y="32"/>
                    </a:lnTo>
                    <a:lnTo>
                      <a:pt x="776" y="20"/>
                    </a:lnTo>
                    <a:lnTo>
                      <a:pt x="785" y="10"/>
                    </a:lnTo>
                    <a:lnTo>
                      <a:pt x="792" y="0"/>
                    </a:lnTo>
                  </a:path>
                </a:pathLst>
              </a:custGeom>
              <a:noFill/>
              <a:ln w="12699" cap="rnd" cmpd="sng">
                <a:solidFill>
                  <a:srgbClr val="40404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7412" name="Freeform 1220"/>
              <p:cNvSpPr>
                <a:spLocks/>
              </p:cNvSpPr>
              <p:nvPr/>
            </p:nvSpPr>
            <p:spPr bwMode="auto">
              <a:xfrm>
                <a:off x="605" y="1716"/>
                <a:ext cx="225" cy="125"/>
              </a:xfrm>
              <a:custGeom>
                <a:avLst/>
                <a:gdLst/>
                <a:ahLst/>
                <a:cxnLst>
                  <a:cxn ang="0">
                    <a:pos x="0" y="124"/>
                  </a:cxn>
                  <a:cxn ang="0">
                    <a:pos x="17" y="122"/>
                  </a:cxn>
                  <a:cxn ang="0">
                    <a:pos x="34" y="119"/>
                  </a:cxn>
                  <a:cxn ang="0">
                    <a:pos x="53" y="112"/>
                  </a:cxn>
                  <a:cxn ang="0">
                    <a:pos x="71" y="107"/>
                  </a:cxn>
                  <a:cxn ang="0">
                    <a:pos x="81" y="104"/>
                  </a:cxn>
                  <a:cxn ang="0">
                    <a:pos x="92" y="97"/>
                  </a:cxn>
                  <a:cxn ang="0">
                    <a:pos x="103" y="92"/>
                  </a:cxn>
                  <a:cxn ang="0">
                    <a:pos x="110" y="89"/>
                  </a:cxn>
                  <a:cxn ang="0">
                    <a:pos x="121" y="84"/>
                  </a:cxn>
                  <a:cxn ang="0">
                    <a:pos x="129" y="79"/>
                  </a:cxn>
                  <a:cxn ang="0">
                    <a:pos x="149" y="67"/>
                  </a:cxn>
                  <a:cxn ang="0">
                    <a:pos x="165" y="55"/>
                  </a:cxn>
                  <a:cxn ang="0">
                    <a:pos x="183" y="40"/>
                  </a:cxn>
                  <a:cxn ang="0">
                    <a:pos x="198" y="27"/>
                  </a:cxn>
                  <a:cxn ang="0">
                    <a:pos x="214" y="10"/>
                  </a:cxn>
                  <a:cxn ang="0">
                    <a:pos x="224" y="0"/>
                  </a:cxn>
                </a:cxnLst>
                <a:rect l="0" t="0" r="r" b="b"/>
                <a:pathLst>
                  <a:path w="225" h="125">
                    <a:moveTo>
                      <a:pt x="0" y="124"/>
                    </a:moveTo>
                    <a:lnTo>
                      <a:pt x="17" y="122"/>
                    </a:lnTo>
                    <a:lnTo>
                      <a:pt x="34" y="119"/>
                    </a:lnTo>
                    <a:lnTo>
                      <a:pt x="53" y="112"/>
                    </a:lnTo>
                    <a:lnTo>
                      <a:pt x="71" y="107"/>
                    </a:lnTo>
                    <a:lnTo>
                      <a:pt x="81" y="104"/>
                    </a:lnTo>
                    <a:lnTo>
                      <a:pt x="92" y="97"/>
                    </a:lnTo>
                    <a:lnTo>
                      <a:pt x="103" y="92"/>
                    </a:lnTo>
                    <a:lnTo>
                      <a:pt x="110" y="89"/>
                    </a:lnTo>
                    <a:lnTo>
                      <a:pt x="121" y="84"/>
                    </a:lnTo>
                    <a:lnTo>
                      <a:pt x="129" y="79"/>
                    </a:lnTo>
                    <a:lnTo>
                      <a:pt x="149" y="67"/>
                    </a:lnTo>
                    <a:lnTo>
                      <a:pt x="165" y="55"/>
                    </a:lnTo>
                    <a:lnTo>
                      <a:pt x="183" y="40"/>
                    </a:lnTo>
                    <a:lnTo>
                      <a:pt x="198" y="27"/>
                    </a:lnTo>
                    <a:lnTo>
                      <a:pt x="214" y="10"/>
                    </a:lnTo>
                    <a:lnTo>
                      <a:pt x="224" y="0"/>
                    </a:lnTo>
                  </a:path>
                </a:pathLst>
              </a:custGeom>
              <a:noFill/>
              <a:ln w="12699" cap="rnd" cmpd="sng">
                <a:solidFill>
                  <a:srgbClr val="40404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37413" name="Freeform 1221"/>
            <p:cNvSpPr>
              <a:spLocks/>
            </p:cNvSpPr>
            <p:nvPr/>
          </p:nvSpPr>
          <p:spPr bwMode="auto">
            <a:xfrm>
              <a:off x="1621" y="1396"/>
              <a:ext cx="2393" cy="303"/>
            </a:xfrm>
            <a:custGeom>
              <a:avLst/>
              <a:gdLst/>
              <a:ahLst/>
              <a:cxnLst>
                <a:cxn ang="0">
                  <a:pos x="17" y="15"/>
                </a:cxn>
                <a:cxn ang="0">
                  <a:pos x="66" y="50"/>
                </a:cxn>
                <a:cxn ang="0">
                  <a:pos x="119" y="82"/>
                </a:cxn>
                <a:cxn ang="0">
                  <a:pos x="173" y="110"/>
                </a:cxn>
                <a:cxn ang="0">
                  <a:pos x="232" y="137"/>
                </a:cxn>
                <a:cxn ang="0">
                  <a:pos x="296" y="165"/>
                </a:cxn>
                <a:cxn ang="0">
                  <a:pos x="358" y="185"/>
                </a:cxn>
                <a:cxn ang="0">
                  <a:pos x="431" y="207"/>
                </a:cxn>
                <a:cxn ang="0">
                  <a:pos x="516" y="230"/>
                </a:cxn>
                <a:cxn ang="0">
                  <a:pos x="589" y="245"/>
                </a:cxn>
                <a:cxn ang="0">
                  <a:pos x="652" y="255"/>
                </a:cxn>
                <a:cxn ang="0">
                  <a:pos x="705" y="267"/>
                </a:cxn>
                <a:cxn ang="0">
                  <a:pos x="772" y="275"/>
                </a:cxn>
                <a:cxn ang="0">
                  <a:pos x="842" y="282"/>
                </a:cxn>
                <a:cxn ang="0">
                  <a:pos x="904" y="290"/>
                </a:cxn>
                <a:cxn ang="0">
                  <a:pos x="960" y="295"/>
                </a:cxn>
                <a:cxn ang="0">
                  <a:pos x="1028" y="297"/>
                </a:cxn>
                <a:cxn ang="0">
                  <a:pos x="1095" y="300"/>
                </a:cxn>
                <a:cxn ang="0">
                  <a:pos x="1155" y="302"/>
                </a:cxn>
                <a:cxn ang="0">
                  <a:pos x="1214" y="302"/>
                </a:cxn>
                <a:cxn ang="0">
                  <a:pos x="1271" y="302"/>
                </a:cxn>
                <a:cxn ang="0">
                  <a:pos x="1323" y="300"/>
                </a:cxn>
                <a:cxn ang="0">
                  <a:pos x="1364" y="297"/>
                </a:cxn>
                <a:cxn ang="0">
                  <a:pos x="1410" y="297"/>
                </a:cxn>
                <a:cxn ang="0">
                  <a:pos x="1434" y="295"/>
                </a:cxn>
                <a:cxn ang="0">
                  <a:pos x="1473" y="292"/>
                </a:cxn>
                <a:cxn ang="0">
                  <a:pos x="1525" y="287"/>
                </a:cxn>
                <a:cxn ang="0">
                  <a:pos x="1575" y="282"/>
                </a:cxn>
                <a:cxn ang="0">
                  <a:pos x="1624" y="275"/>
                </a:cxn>
                <a:cxn ang="0">
                  <a:pos x="1660" y="270"/>
                </a:cxn>
                <a:cxn ang="0">
                  <a:pos x="1706" y="265"/>
                </a:cxn>
                <a:cxn ang="0">
                  <a:pos x="1751" y="255"/>
                </a:cxn>
                <a:cxn ang="0">
                  <a:pos x="1788" y="250"/>
                </a:cxn>
                <a:cxn ang="0">
                  <a:pos x="1812" y="245"/>
                </a:cxn>
                <a:cxn ang="0">
                  <a:pos x="1849" y="237"/>
                </a:cxn>
                <a:cxn ang="0">
                  <a:pos x="1881" y="230"/>
                </a:cxn>
                <a:cxn ang="0">
                  <a:pos x="1914" y="222"/>
                </a:cxn>
                <a:cxn ang="0">
                  <a:pos x="1947" y="212"/>
                </a:cxn>
                <a:cxn ang="0">
                  <a:pos x="1980" y="202"/>
                </a:cxn>
                <a:cxn ang="0">
                  <a:pos x="2013" y="192"/>
                </a:cxn>
                <a:cxn ang="0">
                  <a:pos x="2045" y="185"/>
                </a:cxn>
                <a:cxn ang="0">
                  <a:pos x="2071" y="175"/>
                </a:cxn>
                <a:cxn ang="0">
                  <a:pos x="2106" y="162"/>
                </a:cxn>
                <a:cxn ang="0">
                  <a:pos x="2133" y="150"/>
                </a:cxn>
                <a:cxn ang="0">
                  <a:pos x="2163" y="137"/>
                </a:cxn>
                <a:cxn ang="0">
                  <a:pos x="2194" y="125"/>
                </a:cxn>
                <a:cxn ang="0">
                  <a:pos x="2217" y="115"/>
                </a:cxn>
                <a:cxn ang="0">
                  <a:pos x="2242" y="102"/>
                </a:cxn>
                <a:cxn ang="0">
                  <a:pos x="2266" y="90"/>
                </a:cxn>
                <a:cxn ang="0">
                  <a:pos x="2287" y="77"/>
                </a:cxn>
                <a:cxn ang="0">
                  <a:pos x="2309" y="62"/>
                </a:cxn>
                <a:cxn ang="0">
                  <a:pos x="2326" y="52"/>
                </a:cxn>
                <a:cxn ang="0">
                  <a:pos x="2348" y="35"/>
                </a:cxn>
                <a:cxn ang="0">
                  <a:pos x="2366" y="22"/>
                </a:cxn>
                <a:cxn ang="0">
                  <a:pos x="2383" y="7"/>
                </a:cxn>
              </a:cxnLst>
              <a:rect l="0" t="0" r="r" b="b"/>
              <a:pathLst>
                <a:path w="2393" h="303">
                  <a:moveTo>
                    <a:pt x="0" y="0"/>
                  </a:moveTo>
                  <a:lnTo>
                    <a:pt x="17" y="15"/>
                  </a:lnTo>
                  <a:lnTo>
                    <a:pt x="38" y="32"/>
                  </a:lnTo>
                  <a:lnTo>
                    <a:pt x="66" y="50"/>
                  </a:lnTo>
                  <a:lnTo>
                    <a:pt x="91" y="65"/>
                  </a:lnTo>
                  <a:lnTo>
                    <a:pt x="119" y="82"/>
                  </a:lnTo>
                  <a:lnTo>
                    <a:pt x="147" y="97"/>
                  </a:lnTo>
                  <a:lnTo>
                    <a:pt x="173" y="110"/>
                  </a:lnTo>
                  <a:lnTo>
                    <a:pt x="203" y="125"/>
                  </a:lnTo>
                  <a:lnTo>
                    <a:pt x="232" y="137"/>
                  </a:lnTo>
                  <a:lnTo>
                    <a:pt x="261" y="150"/>
                  </a:lnTo>
                  <a:lnTo>
                    <a:pt x="296" y="165"/>
                  </a:lnTo>
                  <a:lnTo>
                    <a:pt x="329" y="175"/>
                  </a:lnTo>
                  <a:lnTo>
                    <a:pt x="358" y="185"/>
                  </a:lnTo>
                  <a:lnTo>
                    <a:pt x="395" y="197"/>
                  </a:lnTo>
                  <a:lnTo>
                    <a:pt x="431" y="207"/>
                  </a:lnTo>
                  <a:lnTo>
                    <a:pt x="471" y="220"/>
                  </a:lnTo>
                  <a:lnTo>
                    <a:pt x="516" y="230"/>
                  </a:lnTo>
                  <a:lnTo>
                    <a:pt x="554" y="237"/>
                  </a:lnTo>
                  <a:lnTo>
                    <a:pt x="589" y="245"/>
                  </a:lnTo>
                  <a:lnTo>
                    <a:pt x="623" y="252"/>
                  </a:lnTo>
                  <a:lnTo>
                    <a:pt x="652" y="255"/>
                  </a:lnTo>
                  <a:lnTo>
                    <a:pt x="683" y="262"/>
                  </a:lnTo>
                  <a:lnTo>
                    <a:pt x="705" y="267"/>
                  </a:lnTo>
                  <a:lnTo>
                    <a:pt x="733" y="270"/>
                  </a:lnTo>
                  <a:lnTo>
                    <a:pt x="772" y="275"/>
                  </a:lnTo>
                  <a:lnTo>
                    <a:pt x="803" y="280"/>
                  </a:lnTo>
                  <a:lnTo>
                    <a:pt x="842" y="282"/>
                  </a:lnTo>
                  <a:lnTo>
                    <a:pt x="874" y="287"/>
                  </a:lnTo>
                  <a:lnTo>
                    <a:pt x="904" y="290"/>
                  </a:lnTo>
                  <a:lnTo>
                    <a:pt x="930" y="292"/>
                  </a:lnTo>
                  <a:lnTo>
                    <a:pt x="960" y="295"/>
                  </a:lnTo>
                  <a:lnTo>
                    <a:pt x="992" y="297"/>
                  </a:lnTo>
                  <a:lnTo>
                    <a:pt x="1028" y="297"/>
                  </a:lnTo>
                  <a:lnTo>
                    <a:pt x="1062" y="300"/>
                  </a:lnTo>
                  <a:lnTo>
                    <a:pt x="1095" y="300"/>
                  </a:lnTo>
                  <a:lnTo>
                    <a:pt x="1120" y="302"/>
                  </a:lnTo>
                  <a:lnTo>
                    <a:pt x="1155" y="302"/>
                  </a:lnTo>
                  <a:lnTo>
                    <a:pt x="1182" y="302"/>
                  </a:lnTo>
                  <a:lnTo>
                    <a:pt x="1214" y="302"/>
                  </a:lnTo>
                  <a:lnTo>
                    <a:pt x="1242" y="302"/>
                  </a:lnTo>
                  <a:lnTo>
                    <a:pt x="1271" y="302"/>
                  </a:lnTo>
                  <a:lnTo>
                    <a:pt x="1302" y="302"/>
                  </a:lnTo>
                  <a:lnTo>
                    <a:pt x="1323" y="300"/>
                  </a:lnTo>
                  <a:lnTo>
                    <a:pt x="1343" y="300"/>
                  </a:lnTo>
                  <a:lnTo>
                    <a:pt x="1364" y="297"/>
                  </a:lnTo>
                  <a:lnTo>
                    <a:pt x="1387" y="297"/>
                  </a:lnTo>
                  <a:lnTo>
                    <a:pt x="1410" y="297"/>
                  </a:lnTo>
                  <a:lnTo>
                    <a:pt x="1422" y="295"/>
                  </a:lnTo>
                  <a:lnTo>
                    <a:pt x="1434" y="295"/>
                  </a:lnTo>
                  <a:lnTo>
                    <a:pt x="1452" y="292"/>
                  </a:lnTo>
                  <a:lnTo>
                    <a:pt x="1473" y="292"/>
                  </a:lnTo>
                  <a:lnTo>
                    <a:pt x="1499" y="290"/>
                  </a:lnTo>
                  <a:lnTo>
                    <a:pt x="1525" y="287"/>
                  </a:lnTo>
                  <a:lnTo>
                    <a:pt x="1550" y="285"/>
                  </a:lnTo>
                  <a:lnTo>
                    <a:pt x="1575" y="282"/>
                  </a:lnTo>
                  <a:lnTo>
                    <a:pt x="1597" y="280"/>
                  </a:lnTo>
                  <a:lnTo>
                    <a:pt x="1624" y="275"/>
                  </a:lnTo>
                  <a:lnTo>
                    <a:pt x="1640" y="272"/>
                  </a:lnTo>
                  <a:lnTo>
                    <a:pt x="1660" y="270"/>
                  </a:lnTo>
                  <a:lnTo>
                    <a:pt x="1682" y="267"/>
                  </a:lnTo>
                  <a:lnTo>
                    <a:pt x="1706" y="265"/>
                  </a:lnTo>
                  <a:lnTo>
                    <a:pt x="1729" y="260"/>
                  </a:lnTo>
                  <a:lnTo>
                    <a:pt x="1751" y="255"/>
                  </a:lnTo>
                  <a:lnTo>
                    <a:pt x="1768" y="252"/>
                  </a:lnTo>
                  <a:lnTo>
                    <a:pt x="1788" y="250"/>
                  </a:lnTo>
                  <a:lnTo>
                    <a:pt x="1801" y="245"/>
                  </a:lnTo>
                  <a:lnTo>
                    <a:pt x="1812" y="245"/>
                  </a:lnTo>
                  <a:lnTo>
                    <a:pt x="1830" y="240"/>
                  </a:lnTo>
                  <a:lnTo>
                    <a:pt x="1849" y="237"/>
                  </a:lnTo>
                  <a:lnTo>
                    <a:pt x="1866" y="232"/>
                  </a:lnTo>
                  <a:lnTo>
                    <a:pt x="1881" y="230"/>
                  </a:lnTo>
                  <a:lnTo>
                    <a:pt x="1900" y="225"/>
                  </a:lnTo>
                  <a:lnTo>
                    <a:pt x="1914" y="222"/>
                  </a:lnTo>
                  <a:lnTo>
                    <a:pt x="1931" y="217"/>
                  </a:lnTo>
                  <a:lnTo>
                    <a:pt x="1947" y="212"/>
                  </a:lnTo>
                  <a:lnTo>
                    <a:pt x="1963" y="207"/>
                  </a:lnTo>
                  <a:lnTo>
                    <a:pt x="1980" y="202"/>
                  </a:lnTo>
                  <a:lnTo>
                    <a:pt x="1998" y="197"/>
                  </a:lnTo>
                  <a:lnTo>
                    <a:pt x="2013" y="192"/>
                  </a:lnTo>
                  <a:lnTo>
                    <a:pt x="2030" y="187"/>
                  </a:lnTo>
                  <a:lnTo>
                    <a:pt x="2045" y="185"/>
                  </a:lnTo>
                  <a:lnTo>
                    <a:pt x="2058" y="180"/>
                  </a:lnTo>
                  <a:lnTo>
                    <a:pt x="2071" y="175"/>
                  </a:lnTo>
                  <a:lnTo>
                    <a:pt x="2089" y="167"/>
                  </a:lnTo>
                  <a:lnTo>
                    <a:pt x="2106" y="162"/>
                  </a:lnTo>
                  <a:lnTo>
                    <a:pt x="2118" y="157"/>
                  </a:lnTo>
                  <a:lnTo>
                    <a:pt x="2133" y="150"/>
                  </a:lnTo>
                  <a:lnTo>
                    <a:pt x="2149" y="145"/>
                  </a:lnTo>
                  <a:lnTo>
                    <a:pt x="2163" y="137"/>
                  </a:lnTo>
                  <a:lnTo>
                    <a:pt x="2178" y="132"/>
                  </a:lnTo>
                  <a:lnTo>
                    <a:pt x="2194" y="125"/>
                  </a:lnTo>
                  <a:lnTo>
                    <a:pt x="2205" y="120"/>
                  </a:lnTo>
                  <a:lnTo>
                    <a:pt x="2217" y="115"/>
                  </a:lnTo>
                  <a:lnTo>
                    <a:pt x="2230" y="107"/>
                  </a:lnTo>
                  <a:lnTo>
                    <a:pt x="2242" y="102"/>
                  </a:lnTo>
                  <a:lnTo>
                    <a:pt x="2254" y="95"/>
                  </a:lnTo>
                  <a:lnTo>
                    <a:pt x="2266" y="90"/>
                  </a:lnTo>
                  <a:lnTo>
                    <a:pt x="2277" y="82"/>
                  </a:lnTo>
                  <a:lnTo>
                    <a:pt x="2287" y="77"/>
                  </a:lnTo>
                  <a:lnTo>
                    <a:pt x="2299" y="70"/>
                  </a:lnTo>
                  <a:lnTo>
                    <a:pt x="2309" y="62"/>
                  </a:lnTo>
                  <a:lnTo>
                    <a:pt x="2316" y="57"/>
                  </a:lnTo>
                  <a:lnTo>
                    <a:pt x="2326" y="52"/>
                  </a:lnTo>
                  <a:lnTo>
                    <a:pt x="2336" y="45"/>
                  </a:lnTo>
                  <a:lnTo>
                    <a:pt x="2348" y="35"/>
                  </a:lnTo>
                  <a:lnTo>
                    <a:pt x="2358" y="30"/>
                  </a:lnTo>
                  <a:lnTo>
                    <a:pt x="2366" y="22"/>
                  </a:lnTo>
                  <a:lnTo>
                    <a:pt x="2375" y="15"/>
                  </a:lnTo>
                  <a:lnTo>
                    <a:pt x="2383" y="7"/>
                  </a:lnTo>
                  <a:lnTo>
                    <a:pt x="2392" y="0"/>
                  </a:lnTo>
                </a:path>
              </a:pathLst>
            </a:custGeom>
            <a:noFill/>
            <a:ln w="12699" cap="rnd" cmpd="sng">
              <a:solidFill>
                <a:srgbClr val="40404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grpSp>
          <p:nvGrpSpPr>
            <p:cNvPr id="14" name="Group 1222"/>
            <p:cNvGrpSpPr>
              <a:grpSpLocks/>
            </p:cNvGrpSpPr>
            <p:nvPr/>
          </p:nvGrpSpPr>
          <p:grpSpPr bwMode="auto">
            <a:xfrm>
              <a:off x="4013" y="1392"/>
              <a:ext cx="1016" cy="449"/>
              <a:chOff x="4013" y="1392"/>
              <a:chExt cx="1016" cy="449"/>
            </a:xfrm>
          </p:grpSpPr>
          <p:sp>
            <p:nvSpPr>
              <p:cNvPr id="137415" name="Freeform 1223"/>
              <p:cNvSpPr>
                <a:spLocks/>
              </p:cNvSpPr>
              <p:nvPr/>
            </p:nvSpPr>
            <p:spPr bwMode="auto">
              <a:xfrm>
                <a:off x="4013" y="1392"/>
                <a:ext cx="793" cy="332"/>
              </a:xfrm>
              <a:custGeom>
                <a:avLst/>
                <a:gdLst/>
                <a:ahLst/>
                <a:cxnLst>
                  <a:cxn ang="0">
                    <a:pos x="792" y="321"/>
                  </a:cxn>
                  <a:cxn ang="0">
                    <a:pos x="776" y="323"/>
                  </a:cxn>
                  <a:cxn ang="0">
                    <a:pos x="757" y="326"/>
                  </a:cxn>
                  <a:cxn ang="0">
                    <a:pos x="743" y="328"/>
                  </a:cxn>
                  <a:cxn ang="0">
                    <a:pos x="716" y="328"/>
                  </a:cxn>
                  <a:cxn ang="0">
                    <a:pos x="695" y="328"/>
                  </a:cxn>
                  <a:cxn ang="0">
                    <a:pos x="673" y="331"/>
                  </a:cxn>
                  <a:cxn ang="0">
                    <a:pos x="648" y="331"/>
                  </a:cxn>
                  <a:cxn ang="0">
                    <a:pos x="627" y="328"/>
                  </a:cxn>
                  <a:cxn ang="0">
                    <a:pos x="610" y="328"/>
                  </a:cxn>
                  <a:cxn ang="0">
                    <a:pos x="596" y="328"/>
                  </a:cxn>
                  <a:cxn ang="0">
                    <a:pos x="581" y="326"/>
                  </a:cxn>
                  <a:cxn ang="0">
                    <a:pos x="566" y="326"/>
                  </a:cxn>
                  <a:cxn ang="0">
                    <a:pos x="552" y="323"/>
                  </a:cxn>
                  <a:cxn ang="0">
                    <a:pos x="531" y="318"/>
                  </a:cxn>
                  <a:cxn ang="0">
                    <a:pos x="513" y="313"/>
                  </a:cxn>
                  <a:cxn ang="0">
                    <a:pos x="484" y="311"/>
                  </a:cxn>
                  <a:cxn ang="0">
                    <a:pos x="459" y="303"/>
                  </a:cxn>
                  <a:cxn ang="0">
                    <a:pos x="435" y="298"/>
                  </a:cxn>
                  <a:cxn ang="0">
                    <a:pos x="410" y="291"/>
                  </a:cxn>
                  <a:cxn ang="0">
                    <a:pos x="387" y="283"/>
                  </a:cxn>
                  <a:cxn ang="0">
                    <a:pos x="365" y="273"/>
                  </a:cxn>
                  <a:cxn ang="0">
                    <a:pos x="342" y="266"/>
                  </a:cxn>
                  <a:cxn ang="0">
                    <a:pos x="318" y="256"/>
                  </a:cxn>
                  <a:cxn ang="0">
                    <a:pos x="299" y="246"/>
                  </a:cxn>
                  <a:cxn ang="0">
                    <a:pos x="278" y="236"/>
                  </a:cxn>
                  <a:cxn ang="0">
                    <a:pos x="258" y="226"/>
                  </a:cxn>
                  <a:cxn ang="0">
                    <a:pos x="237" y="213"/>
                  </a:cxn>
                  <a:cxn ang="0">
                    <a:pos x="224" y="206"/>
                  </a:cxn>
                  <a:cxn ang="0">
                    <a:pos x="208" y="196"/>
                  </a:cxn>
                  <a:cxn ang="0">
                    <a:pos x="189" y="183"/>
                  </a:cxn>
                  <a:cxn ang="0">
                    <a:pos x="169" y="168"/>
                  </a:cxn>
                  <a:cxn ang="0">
                    <a:pos x="149" y="153"/>
                  </a:cxn>
                  <a:cxn ang="0">
                    <a:pos x="137" y="143"/>
                  </a:cxn>
                  <a:cxn ang="0">
                    <a:pos x="118" y="128"/>
                  </a:cxn>
                  <a:cxn ang="0">
                    <a:pos x="97" y="108"/>
                  </a:cxn>
                  <a:cxn ang="0">
                    <a:pos x="72" y="85"/>
                  </a:cxn>
                  <a:cxn ang="0">
                    <a:pos x="58" y="70"/>
                  </a:cxn>
                  <a:cxn ang="0">
                    <a:pos x="34" y="45"/>
                  </a:cxn>
                  <a:cxn ang="0">
                    <a:pos x="24" y="33"/>
                  </a:cxn>
                  <a:cxn ang="0">
                    <a:pos x="15" y="23"/>
                  </a:cxn>
                  <a:cxn ang="0">
                    <a:pos x="9" y="10"/>
                  </a:cxn>
                  <a:cxn ang="0">
                    <a:pos x="0" y="0"/>
                  </a:cxn>
                </a:cxnLst>
                <a:rect l="0" t="0" r="r" b="b"/>
                <a:pathLst>
                  <a:path w="793" h="332">
                    <a:moveTo>
                      <a:pt x="792" y="321"/>
                    </a:moveTo>
                    <a:lnTo>
                      <a:pt x="776" y="323"/>
                    </a:lnTo>
                    <a:lnTo>
                      <a:pt x="757" y="326"/>
                    </a:lnTo>
                    <a:lnTo>
                      <a:pt x="743" y="328"/>
                    </a:lnTo>
                    <a:lnTo>
                      <a:pt x="716" y="328"/>
                    </a:lnTo>
                    <a:lnTo>
                      <a:pt x="695" y="328"/>
                    </a:lnTo>
                    <a:lnTo>
                      <a:pt x="673" y="331"/>
                    </a:lnTo>
                    <a:lnTo>
                      <a:pt x="648" y="331"/>
                    </a:lnTo>
                    <a:lnTo>
                      <a:pt x="627" y="328"/>
                    </a:lnTo>
                    <a:lnTo>
                      <a:pt x="610" y="328"/>
                    </a:lnTo>
                    <a:lnTo>
                      <a:pt x="596" y="328"/>
                    </a:lnTo>
                    <a:lnTo>
                      <a:pt x="581" y="326"/>
                    </a:lnTo>
                    <a:lnTo>
                      <a:pt x="566" y="326"/>
                    </a:lnTo>
                    <a:lnTo>
                      <a:pt x="552" y="323"/>
                    </a:lnTo>
                    <a:lnTo>
                      <a:pt x="531" y="318"/>
                    </a:lnTo>
                    <a:lnTo>
                      <a:pt x="513" y="313"/>
                    </a:lnTo>
                    <a:lnTo>
                      <a:pt x="484" y="311"/>
                    </a:lnTo>
                    <a:lnTo>
                      <a:pt x="459" y="303"/>
                    </a:lnTo>
                    <a:lnTo>
                      <a:pt x="435" y="298"/>
                    </a:lnTo>
                    <a:lnTo>
                      <a:pt x="410" y="291"/>
                    </a:lnTo>
                    <a:lnTo>
                      <a:pt x="387" y="283"/>
                    </a:lnTo>
                    <a:lnTo>
                      <a:pt x="365" y="273"/>
                    </a:lnTo>
                    <a:lnTo>
                      <a:pt x="342" y="266"/>
                    </a:lnTo>
                    <a:lnTo>
                      <a:pt x="318" y="256"/>
                    </a:lnTo>
                    <a:lnTo>
                      <a:pt x="299" y="246"/>
                    </a:lnTo>
                    <a:lnTo>
                      <a:pt x="278" y="236"/>
                    </a:lnTo>
                    <a:lnTo>
                      <a:pt x="258" y="226"/>
                    </a:lnTo>
                    <a:lnTo>
                      <a:pt x="237" y="213"/>
                    </a:lnTo>
                    <a:lnTo>
                      <a:pt x="224" y="206"/>
                    </a:lnTo>
                    <a:lnTo>
                      <a:pt x="208" y="196"/>
                    </a:lnTo>
                    <a:lnTo>
                      <a:pt x="189" y="183"/>
                    </a:lnTo>
                    <a:lnTo>
                      <a:pt x="169" y="168"/>
                    </a:lnTo>
                    <a:lnTo>
                      <a:pt x="149" y="153"/>
                    </a:lnTo>
                    <a:lnTo>
                      <a:pt x="137" y="143"/>
                    </a:lnTo>
                    <a:lnTo>
                      <a:pt x="118" y="128"/>
                    </a:lnTo>
                    <a:lnTo>
                      <a:pt x="97" y="108"/>
                    </a:lnTo>
                    <a:lnTo>
                      <a:pt x="72" y="85"/>
                    </a:lnTo>
                    <a:lnTo>
                      <a:pt x="58" y="70"/>
                    </a:lnTo>
                    <a:lnTo>
                      <a:pt x="34" y="45"/>
                    </a:lnTo>
                    <a:lnTo>
                      <a:pt x="24" y="33"/>
                    </a:lnTo>
                    <a:lnTo>
                      <a:pt x="15" y="23"/>
                    </a:lnTo>
                    <a:lnTo>
                      <a:pt x="9" y="10"/>
                    </a:lnTo>
                    <a:lnTo>
                      <a:pt x="0" y="0"/>
                    </a:lnTo>
                  </a:path>
                </a:pathLst>
              </a:custGeom>
              <a:noFill/>
              <a:ln w="12699" cap="rnd" cmpd="sng">
                <a:solidFill>
                  <a:srgbClr val="40404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7416" name="Freeform 1224"/>
              <p:cNvSpPr>
                <a:spLocks/>
              </p:cNvSpPr>
              <p:nvPr/>
            </p:nvSpPr>
            <p:spPr bwMode="auto">
              <a:xfrm>
                <a:off x="4805" y="1713"/>
                <a:ext cx="224" cy="128"/>
              </a:xfrm>
              <a:custGeom>
                <a:avLst/>
                <a:gdLst/>
                <a:ahLst/>
                <a:cxnLst>
                  <a:cxn ang="0">
                    <a:pos x="223" y="127"/>
                  </a:cxn>
                  <a:cxn ang="0">
                    <a:pos x="206" y="125"/>
                  </a:cxn>
                  <a:cxn ang="0">
                    <a:pos x="189" y="120"/>
                  </a:cxn>
                  <a:cxn ang="0">
                    <a:pos x="172" y="115"/>
                  </a:cxn>
                  <a:cxn ang="0">
                    <a:pos x="153" y="110"/>
                  </a:cxn>
                  <a:cxn ang="0">
                    <a:pos x="143" y="105"/>
                  </a:cxn>
                  <a:cxn ang="0">
                    <a:pos x="132" y="100"/>
                  </a:cxn>
                  <a:cxn ang="0">
                    <a:pos x="120" y="95"/>
                  </a:cxn>
                  <a:cxn ang="0">
                    <a:pos x="114" y="92"/>
                  </a:cxn>
                  <a:cxn ang="0">
                    <a:pos x="103" y="85"/>
                  </a:cxn>
                  <a:cxn ang="0">
                    <a:pos x="94" y="82"/>
                  </a:cxn>
                  <a:cxn ang="0">
                    <a:pos x="76" y="70"/>
                  </a:cxn>
                  <a:cxn ang="0">
                    <a:pos x="59" y="57"/>
                  </a:cxn>
                  <a:cxn ang="0">
                    <a:pos x="40" y="42"/>
                  </a:cxn>
                  <a:cxn ang="0">
                    <a:pos x="26" y="30"/>
                  </a:cxn>
                  <a:cxn ang="0">
                    <a:pos x="10" y="12"/>
                  </a:cxn>
                  <a:cxn ang="0">
                    <a:pos x="0" y="0"/>
                  </a:cxn>
                </a:cxnLst>
                <a:rect l="0" t="0" r="r" b="b"/>
                <a:pathLst>
                  <a:path w="224" h="128">
                    <a:moveTo>
                      <a:pt x="223" y="127"/>
                    </a:moveTo>
                    <a:lnTo>
                      <a:pt x="206" y="125"/>
                    </a:lnTo>
                    <a:lnTo>
                      <a:pt x="189" y="120"/>
                    </a:lnTo>
                    <a:lnTo>
                      <a:pt x="172" y="115"/>
                    </a:lnTo>
                    <a:lnTo>
                      <a:pt x="153" y="110"/>
                    </a:lnTo>
                    <a:lnTo>
                      <a:pt x="143" y="105"/>
                    </a:lnTo>
                    <a:lnTo>
                      <a:pt x="132" y="100"/>
                    </a:lnTo>
                    <a:lnTo>
                      <a:pt x="120" y="95"/>
                    </a:lnTo>
                    <a:lnTo>
                      <a:pt x="114" y="92"/>
                    </a:lnTo>
                    <a:lnTo>
                      <a:pt x="103" y="85"/>
                    </a:lnTo>
                    <a:lnTo>
                      <a:pt x="94" y="82"/>
                    </a:lnTo>
                    <a:lnTo>
                      <a:pt x="76" y="70"/>
                    </a:lnTo>
                    <a:lnTo>
                      <a:pt x="59" y="57"/>
                    </a:lnTo>
                    <a:lnTo>
                      <a:pt x="40" y="42"/>
                    </a:lnTo>
                    <a:lnTo>
                      <a:pt x="26" y="30"/>
                    </a:lnTo>
                    <a:lnTo>
                      <a:pt x="10" y="12"/>
                    </a:lnTo>
                    <a:lnTo>
                      <a:pt x="0" y="0"/>
                    </a:lnTo>
                  </a:path>
                </a:pathLst>
              </a:custGeom>
              <a:noFill/>
              <a:ln w="12699" cap="rnd" cmpd="sng">
                <a:solidFill>
                  <a:srgbClr val="40404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</p:grpSp>
      </p:grpSp>
      <p:sp>
        <p:nvSpPr>
          <p:cNvPr id="137417" name="Freeform 1225"/>
          <p:cNvSpPr>
            <a:spLocks/>
          </p:cNvSpPr>
          <p:nvPr/>
        </p:nvSpPr>
        <p:spPr bwMode="auto">
          <a:xfrm>
            <a:off x="708025" y="2909888"/>
            <a:ext cx="7594600" cy="650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783" y="0"/>
              </a:cxn>
              <a:cxn ang="0">
                <a:pos x="4783" y="40"/>
              </a:cxn>
              <a:cxn ang="0">
                <a:pos x="0" y="40"/>
              </a:cxn>
              <a:cxn ang="0">
                <a:pos x="0" y="0"/>
              </a:cxn>
            </a:cxnLst>
            <a:rect l="0" t="0" r="r" b="b"/>
            <a:pathLst>
              <a:path w="4784" h="41">
                <a:moveTo>
                  <a:pt x="0" y="0"/>
                </a:moveTo>
                <a:lnTo>
                  <a:pt x="4783" y="0"/>
                </a:lnTo>
                <a:lnTo>
                  <a:pt x="4783" y="40"/>
                </a:lnTo>
                <a:lnTo>
                  <a:pt x="0" y="40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18" name="Freeform 1226"/>
          <p:cNvSpPr>
            <a:spLocks/>
          </p:cNvSpPr>
          <p:nvPr/>
        </p:nvSpPr>
        <p:spPr bwMode="auto">
          <a:xfrm>
            <a:off x="800100" y="3060700"/>
            <a:ext cx="7399338" cy="23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660" y="0"/>
              </a:cxn>
              <a:cxn ang="0">
                <a:pos x="4660" y="14"/>
              </a:cxn>
              <a:cxn ang="0">
                <a:pos x="0" y="14"/>
              </a:cxn>
              <a:cxn ang="0">
                <a:pos x="0" y="0"/>
              </a:cxn>
            </a:cxnLst>
            <a:rect l="0" t="0" r="r" b="b"/>
            <a:pathLst>
              <a:path w="4661" h="15">
                <a:moveTo>
                  <a:pt x="0" y="0"/>
                </a:moveTo>
                <a:lnTo>
                  <a:pt x="4660" y="0"/>
                </a:lnTo>
                <a:lnTo>
                  <a:pt x="4660" y="14"/>
                </a:lnTo>
                <a:lnTo>
                  <a:pt x="0" y="14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15" name="Group 1227"/>
          <p:cNvGrpSpPr>
            <a:grpSpLocks/>
          </p:cNvGrpSpPr>
          <p:nvPr/>
        </p:nvGrpSpPr>
        <p:grpSpPr bwMode="auto">
          <a:xfrm>
            <a:off x="1300163" y="2198688"/>
            <a:ext cx="6346825" cy="949325"/>
            <a:chOff x="819" y="1385"/>
            <a:chExt cx="3998" cy="598"/>
          </a:xfrm>
        </p:grpSpPr>
        <p:sp>
          <p:nvSpPr>
            <p:cNvPr id="137420" name="Freeform 1228"/>
            <p:cNvSpPr>
              <a:spLocks/>
            </p:cNvSpPr>
            <p:nvPr/>
          </p:nvSpPr>
          <p:spPr bwMode="auto">
            <a:xfrm>
              <a:off x="3989" y="1385"/>
              <a:ext cx="52" cy="584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1" y="580"/>
                </a:cxn>
                <a:cxn ang="0">
                  <a:pos x="0" y="583"/>
                </a:cxn>
                <a:cxn ang="0">
                  <a:pos x="0" y="0"/>
                </a:cxn>
                <a:cxn ang="0">
                  <a:pos x="49" y="0"/>
                </a:cxn>
              </a:cxnLst>
              <a:rect l="0" t="0" r="r" b="b"/>
              <a:pathLst>
                <a:path w="52" h="584">
                  <a:moveTo>
                    <a:pt x="49" y="0"/>
                  </a:moveTo>
                  <a:lnTo>
                    <a:pt x="51" y="580"/>
                  </a:lnTo>
                  <a:lnTo>
                    <a:pt x="0" y="583"/>
                  </a:lnTo>
                  <a:lnTo>
                    <a:pt x="0" y="0"/>
                  </a:lnTo>
                  <a:lnTo>
                    <a:pt x="49" y="0"/>
                  </a:lnTo>
                </a:path>
              </a:pathLst>
            </a:custGeom>
            <a:solidFill>
              <a:srgbClr val="C0C0C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21" name="Freeform 1229"/>
            <p:cNvSpPr>
              <a:spLocks/>
            </p:cNvSpPr>
            <p:nvPr/>
          </p:nvSpPr>
          <p:spPr bwMode="auto">
            <a:xfrm>
              <a:off x="1601" y="1385"/>
              <a:ext cx="52" cy="5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578"/>
                </a:cxn>
                <a:cxn ang="0">
                  <a:pos x="51" y="580"/>
                </a:cxn>
                <a:cxn ang="0">
                  <a:pos x="51" y="0"/>
                </a:cxn>
                <a:cxn ang="0">
                  <a:pos x="0" y="0"/>
                </a:cxn>
              </a:cxnLst>
              <a:rect l="0" t="0" r="r" b="b"/>
              <a:pathLst>
                <a:path w="52" h="581">
                  <a:moveTo>
                    <a:pt x="0" y="0"/>
                  </a:moveTo>
                  <a:lnTo>
                    <a:pt x="1" y="578"/>
                  </a:lnTo>
                  <a:lnTo>
                    <a:pt x="51" y="580"/>
                  </a:lnTo>
                  <a:lnTo>
                    <a:pt x="51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22" name="Freeform 1230"/>
            <p:cNvSpPr>
              <a:spLocks/>
            </p:cNvSpPr>
            <p:nvPr/>
          </p:nvSpPr>
          <p:spPr bwMode="auto">
            <a:xfrm>
              <a:off x="819" y="1713"/>
              <a:ext cx="23" cy="2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69"/>
                </a:cxn>
                <a:cxn ang="0">
                  <a:pos x="22" y="264"/>
                </a:cxn>
                <a:cxn ang="0">
                  <a:pos x="22" y="0"/>
                </a:cxn>
                <a:cxn ang="0">
                  <a:pos x="0" y="0"/>
                </a:cxn>
              </a:cxnLst>
              <a:rect l="0" t="0" r="r" b="b"/>
              <a:pathLst>
                <a:path w="23" h="270">
                  <a:moveTo>
                    <a:pt x="0" y="0"/>
                  </a:moveTo>
                  <a:lnTo>
                    <a:pt x="1" y="269"/>
                  </a:lnTo>
                  <a:lnTo>
                    <a:pt x="22" y="264"/>
                  </a:lnTo>
                  <a:lnTo>
                    <a:pt x="22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23" name="Freeform 1231"/>
            <p:cNvSpPr>
              <a:spLocks/>
            </p:cNvSpPr>
            <p:nvPr/>
          </p:nvSpPr>
          <p:spPr bwMode="auto">
            <a:xfrm>
              <a:off x="4793" y="1713"/>
              <a:ext cx="24" cy="25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2" y="255"/>
                </a:cxn>
                <a:cxn ang="0">
                  <a:pos x="0" y="255"/>
                </a:cxn>
                <a:cxn ang="0">
                  <a:pos x="0" y="0"/>
                </a:cxn>
                <a:cxn ang="0">
                  <a:pos x="23" y="0"/>
                </a:cxn>
              </a:cxnLst>
              <a:rect l="0" t="0" r="r" b="b"/>
              <a:pathLst>
                <a:path w="24" h="256">
                  <a:moveTo>
                    <a:pt x="23" y="0"/>
                  </a:moveTo>
                  <a:lnTo>
                    <a:pt x="22" y="255"/>
                  </a:lnTo>
                  <a:lnTo>
                    <a:pt x="0" y="255"/>
                  </a:lnTo>
                  <a:lnTo>
                    <a:pt x="0" y="0"/>
                  </a:lnTo>
                  <a:lnTo>
                    <a:pt x="23" y="0"/>
                  </a:lnTo>
                </a:path>
              </a:pathLst>
            </a:custGeom>
            <a:solidFill>
              <a:srgbClr val="C0C0C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37424" name="Freeform 1232"/>
          <p:cNvSpPr>
            <a:spLocks/>
          </p:cNvSpPr>
          <p:nvPr/>
        </p:nvSpPr>
        <p:spPr bwMode="auto">
          <a:xfrm>
            <a:off x="1982788" y="3824288"/>
            <a:ext cx="5057775" cy="365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85" y="0"/>
              </a:cxn>
              <a:cxn ang="0">
                <a:pos x="3185" y="22"/>
              </a:cxn>
              <a:cxn ang="0">
                <a:pos x="0" y="22"/>
              </a:cxn>
              <a:cxn ang="0">
                <a:pos x="0" y="0"/>
              </a:cxn>
            </a:cxnLst>
            <a:rect l="0" t="0" r="r" b="b"/>
            <a:pathLst>
              <a:path w="3186" h="23">
                <a:moveTo>
                  <a:pt x="0" y="0"/>
                </a:moveTo>
                <a:lnTo>
                  <a:pt x="3185" y="0"/>
                </a:lnTo>
                <a:lnTo>
                  <a:pt x="3185" y="22"/>
                </a:lnTo>
                <a:lnTo>
                  <a:pt x="0" y="22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25" name="Freeform 1233"/>
          <p:cNvSpPr>
            <a:spLocks/>
          </p:cNvSpPr>
          <p:nvPr/>
        </p:nvSpPr>
        <p:spPr bwMode="auto">
          <a:xfrm>
            <a:off x="1887538" y="3570288"/>
            <a:ext cx="5160962" cy="25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50" y="0"/>
              </a:cxn>
              <a:cxn ang="0">
                <a:pos x="3250" y="15"/>
              </a:cxn>
              <a:cxn ang="0">
                <a:pos x="0" y="15"/>
              </a:cxn>
              <a:cxn ang="0">
                <a:pos x="0" y="0"/>
              </a:cxn>
            </a:cxnLst>
            <a:rect l="0" t="0" r="r" b="b"/>
            <a:pathLst>
              <a:path w="3251" h="16">
                <a:moveTo>
                  <a:pt x="0" y="0"/>
                </a:moveTo>
                <a:lnTo>
                  <a:pt x="3250" y="0"/>
                </a:lnTo>
                <a:lnTo>
                  <a:pt x="3250" y="15"/>
                </a:lnTo>
                <a:lnTo>
                  <a:pt x="0" y="15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16" name="Group 1235"/>
          <p:cNvGrpSpPr>
            <a:grpSpLocks/>
          </p:cNvGrpSpPr>
          <p:nvPr/>
        </p:nvGrpSpPr>
        <p:grpSpPr bwMode="auto">
          <a:xfrm>
            <a:off x="1833563" y="3103563"/>
            <a:ext cx="5346700" cy="1082675"/>
            <a:chOff x="1155" y="1955"/>
            <a:chExt cx="3368" cy="682"/>
          </a:xfrm>
        </p:grpSpPr>
        <p:sp>
          <p:nvSpPr>
            <p:cNvPr id="137428" name="Freeform 1236"/>
            <p:cNvSpPr>
              <a:spLocks/>
            </p:cNvSpPr>
            <p:nvPr/>
          </p:nvSpPr>
          <p:spPr bwMode="auto">
            <a:xfrm>
              <a:off x="1810" y="1955"/>
              <a:ext cx="93" cy="65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654"/>
                </a:cxn>
                <a:cxn ang="0">
                  <a:pos x="92" y="654"/>
                </a:cxn>
                <a:cxn ang="0">
                  <a:pos x="75" y="0"/>
                </a:cxn>
                <a:cxn ang="0">
                  <a:pos x="17" y="0"/>
                </a:cxn>
              </a:cxnLst>
              <a:rect l="0" t="0" r="r" b="b"/>
              <a:pathLst>
                <a:path w="93" h="655">
                  <a:moveTo>
                    <a:pt x="17" y="0"/>
                  </a:moveTo>
                  <a:lnTo>
                    <a:pt x="0" y="654"/>
                  </a:lnTo>
                  <a:lnTo>
                    <a:pt x="92" y="654"/>
                  </a:lnTo>
                  <a:lnTo>
                    <a:pt x="75" y="0"/>
                  </a:lnTo>
                  <a:lnTo>
                    <a:pt x="17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29" name="Freeform 1237"/>
            <p:cNvSpPr>
              <a:spLocks/>
            </p:cNvSpPr>
            <p:nvPr/>
          </p:nvSpPr>
          <p:spPr bwMode="auto">
            <a:xfrm>
              <a:off x="3772" y="1955"/>
              <a:ext cx="94" cy="65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654"/>
                </a:cxn>
                <a:cxn ang="0">
                  <a:pos x="93" y="654"/>
                </a:cxn>
                <a:cxn ang="0">
                  <a:pos x="75" y="0"/>
                </a:cxn>
                <a:cxn ang="0">
                  <a:pos x="17" y="0"/>
                </a:cxn>
              </a:cxnLst>
              <a:rect l="0" t="0" r="r" b="b"/>
              <a:pathLst>
                <a:path w="94" h="655">
                  <a:moveTo>
                    <a:pt x="17" y="0"/>
                  </a:moveTo>
                  <a:lnTo>
                    <a:pt x="0" y="654"/>
                  </a:lnTo>
                  <a:lnTo>
                    <a:pt x="93" y="654"/>
                  </a:lnTo>
                  <a:lnTo>
                    <a:pt x="75" y="0"/>
                  </a:lnTo>
                  <a:lnTo>
                    <a:pt x="17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30" name="Freeform 1238"/>
            <p:cNvSpPr>
              <a:spLocks/>
            </p:cNvSpPr>
            <p:nvPr/>
          </p:nvSpPr>
          <p:spPr bwMode="auto">
            <a:xfrm>
              <a:off x="1155" y="1955"/>
              <a:ext cx="94" cy="65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654"/>
                </a:cxn>
                <a:cxn ang="0">
                  <a:pos x="93" y="654"/>
                </a:cxn>
                <a:cxn ang="0">
                  <a:pos x="76" y="0"/>
                </a:cxn>
                <a:cxn ang="0">
                  <a:pos x="17" y="0"/>
                </a:cxn>
              </a:cxnLst>
              <a:rect l="0" t="0" r="r" b="b"/>
              <a:pathLst>
                <a:path w="94" h="655">
                  <a:moveTo>
                    <a:pt x="17" y="0"/>
                  </a:moveTo>
                  <a:lnTo>
                    <a:pt x="0" y="654"/>
                  </a:lnTo>
                  <a:lnTo>
                    <a:pt x="93" y="654"/>
                  </a:lnTo>
                  <a:lnTo>
                    <a:pt x="76" y="0"/>
                  </a:lnTo>
                  <a:lnTo>
                    <a:pt x="17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31" name="Freeform 1239"/>
            <p:cNvSpPr>
              <a:spLocks/>
            </p:cNvSpPr>
            <p:nvPr/>
          </p:nvSpPr>
          <p:spPr bwMode="auto">
            <a:xfrm>
              <a:off x="4428" y="1955"/>
              <a:ext cx="95" cy="682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681"/>
                </a:cxn>
                <a:cxn ang="0">
                  <a:pos x="94" y="681"/>
                </a:cxn>
                <a:cxn ang="0">
                  <a:pos x="77" y="0"/>
                </a:cxn>
                <a:cxn ang="0">
                  <a:pos x="18" y="0"/>
                </a:cxn>
              </a:cxnLst>
              <a:rect l="0" t="0" r="r" b="b"/>
              <a:pathLst>
                <a:path w="95" h="682">
                  <a:moveTo>
                    <a:pt x="18" y="0"/>
                  </a:moveTo>
                  <a:lnTo>
                    <a:pt x="0" y="681"/>
                  </a:lnTo>
                  <a:lnTo>
                    <a:pt x="94" y="681"/>
                  </a:lnTo>
                  <a:lnTo>
                    <a:pt x="77" y="0"/>
                  </a:lnTo>
                  <a:lnTo>
                    <a:pt x="18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37432" name="Freeform 1240"/>
          <p:cNvSpPr>
            <a:spLocks/>
          </p:cNvSpPr>
          <p:nvPr/>
        </p:nvSpPr>
        <p:spPr bwMode="auto">
          <a:xfrm>
            <a:off x="785786" y="4143380"/>
            <a:ext cx="7499350" cy="712788"/>
          </a:xfrm>
          <a:custGeom>
            <a:avLst/>
            <a:gdLst/>
            <a:ahLst/>
            <a:cxnLst>
              <a:cxn ang="0">
                <a:pos x="860" y="76"/>
              </a:cxn>
              <a:cxn ang="0">
                <a:pos x="940" y="70"/>
              </a:cxn>
              <a:cxn ang="0">
                <a:pos x="981" y="69"/>
              </a:cxn>
              <a:cxn ang="0">
                <a:pos x="1033" y="62"/>
              </a:cxn>
              <a:cxn ang="0">
                <a:pos x="1072" y="55"/>
              </a:cxn>
              <a:cxn ang="0">
                <a:pos x="1063" y="48"/>
              </a:cxn>
              <a:cxn ang="0">
                <a:pos x="1036" y="40"/>
              </a:cxn>
              <a:cxn ang="0">
                <a:pos x="1002" y="31"/>
              </a:cxn>
              <a:cxn ang="0">
                <a:pos x="955" y="21"/>
              </a:cxn>
              <a:cxn ang="0">
                <a:pos x="911" y="10"/>
              </a:cxn>
              <a:cxn ang="0">
                <a:pos x="873" y="0"/>
              </a:cxn>
              <a:cxn ang="0">
                <a:pos x="3849" y="0"/>
              </a:cxn>
              <a:cxn ang="0">
                <a:pos x="3771" y="20"/>
              </a:cxn>
              <a:cxn ang="0">
                <a:pos x="3746" y="26"/>
              </a:cxn>
              <a:cxn ang="0">
                <a:pos x="3730" y="31"/>
              </a:cxn>
              <a:cxn ang="0">
                <a:pos x="3692" y="34"/>
              </a:cxn>
              <a:cxn ang="0">
                <a:pos x="3654" y="38"/>
              </a:cxn>
              <a:cxn ang="0">
                <a:pos x="3600" y="43"/>
              </a:cxn>
              <a:cxn ang="0">
                <a:pos x="3584" y="54"/>
              </a:cxn>
              <a:cxn ang="0">
                <a:pos x="3609" y="62"/>
              </a:cxn>
              <a:cxn ang="0">
                <a:pos x="3718" y="68"/>
              </a:cxn>
              <a:cxn ang="0">
                <a:pos x="3738" y="88"/>
              </a:cxn>
              <a:cxn ang="0">
                <a:pos x="3802" y="89"/>
              </a:cxn>
              <a:cxn ang="0">
                <a:pos x="3916" y="108"/>
              </a:cxn>
              <a:cxn ang="0">
                <a:pos x="3916" y="117"/>
              </a:cxn>
              <a:cxn ang="0">
                <a:pos x="4048" y="133"/>
              </a:cxn>
              <a:cxn ang="0">
                <a:pos x="4104" y="135"/>
              </a:cxn>
              <a:cxn ang="0">
                <a:pos x="4135" y="146"/>
              </a:cxn>
              <a:cxn ang="0">
                <a:pos x="4199" y="159"/>
              </a:cxn>
              <a:cxn ang="0">
                <a:pos x="4302" y="173"/>
              </a:cxn>
              <a:cxn ang="0">
                <a:pos x="4426" y="185"/>
              </a:cxn>
              <a:cxn ang="0">
                <a:pos x="4526" y="193"/>
              </a:cxn>
              <a:cxn ang="0">
                <a:pos x="4624" y="203"/>
              </a:cxn>
              <a:cxn ang="0">
                <a:pos x="4723" y="209"/>
              </a:cxn>
              <a:cxn ang="0">
                <a:pos x="4723" y="448"/>
              </a:cxn>
              <a:cxn ang="0">
                <a:pos x="0" y="448"/>
              </a:cxn>
              <a:cxn ang="0">
                <a:pos x="0" y="236"/>
              </a:cxn>
              <a:cxn ang="0">
                <a:pos x="101" y="221"/>
              </a:cxn>
              <a:cxn ang="0">
                <a:pos x="273" y="194"/>
              </a:cxn>
              <a:cxn ang="0">
                <a:pos x="409" y="168"/>
              </a:cxn>
              <a:cxn ang="0">
                <a:pos x="475" y="160"/>
              </a:cxn>
              <a:cxn ang="0">
                <a:pos x="547" y="140"/>
              </a:cxn>
              <a:cxn ang="0">
                <a:pos x="611" y="130"/>
              </a:cxn>
              <a:cxn ang="0">
                <a:pos x="646" y="113"/>
              </a:cxn>
              <a:cxn ang="0">
                <a:pos x="680" y="103"/>
              </a:cxn>
              <a:cxn ang="0">
                <a:pos x="723" y="97"/>
              </a:cxn>
              <a:cxn ang="0">
                <a:pos x="778" y="91"/>
              </a:cxn>
              <a:cxn ang="0">
                <a:pos x="808" y="87"/>
              </a:cxn>
              <a:cxn ang="0">
                <a:pos x="860" y="76"/>
              </a:cxn>
            </a:cxnLst>
            <a:rect l="0" t="0" r="r" b="b"/>
            <a:pathLst>
              <a:path w="4724" h="449">
                <a:moveTo>
                  <a:pt x="860" y="76"/>
                </a:moveTo>
                <a:lnTo>
                  <a:pt x="940" y="70"/>
                </a:lnTo>
                <a:lnTo>
                  <a:pt x="981" y="69"/>
                </a:lnTo>
                <a:lnTo>
                  <a:pt x="1033" y="62"/>
                </a:lnTo>
                <a:lnTo>
                  <a:pt x="1072" y="55"/>
                </a:lnTo>
                <a:lnTo>
                  <a:pt x="1063" y="48"/>
                </a:lnTo>
                <a:lnTo>
                  <a:pt x="1036" y="40"/>
                </a:lnTo>
                <a:lnTo>
                  <a:pt x="1002" y="31"/>
                </a:lnTo>
                <a:lnTo>
                  <a:pt x="955" y="21"/>
                </a:lnTo>
                <a:lnTo>
                  <a:pt x="911" y="10"/>
                </a:lnTo>
                <a:lnTo>
                  <a:pt x="873" y="0"/>
                </a:lnTo>
                <a:lnTo>
                  <a:pt x="3849" y="0"/>
                </a:lnTo>
                <a:lnTo>
                  <a:pt x="3771" y="20"/>
                </a:lnTo>
                <a:lnTo>
                  <a:pt x="3746" y="26"/>
                </a:lnTo>
                <a:lnTo>
                  <a:pt x="3730" y="31"/>
                </a:lnTo>
                <a:lnTo>
                  <a:pt x="3692" y="34"/>
                </a:lnTo>
                <a:lnTo>
                  <a:pt x="3654" y="38"/>
                </a:lnTo>
                <a:lnTo>
                  <a:pt x="3600" y="43"/>
                </a:lnTo>
                <a:lnTo>
                  <a:pt x="3584" y="54"/>
                </a:lnTo>
                <a:lnTo>
                  <a:pt x="3609" y="62"/>
                </a:lnTo>
                <a:lnTo>
                  <a:pt x="3718" y="68"/>
                </a:lnTo>
                <a:lnTo>
                  <a:pt x="3738" y="88"/>
                </a:lnTo>
                <a:lnTo>
                  <a:pt x="3802" y="89"/>
                </a:lnTo>
                <a:lnTo>
                  <a:pt x="3916" y="108"/>
                </a:lnTo>
                <a:lnTo>
                  <a:pt x="3916" y="117"/>
                </a:lnTo>
                <a:lnTo>
                  <a:pt x="4048" y="133"/>
                </a:lnTo>
                <a:lnTo>
                  <a:pt x="4104" y="135"/>
                </a:lnTo>
                <a:lnTo>
                  <a:pt x="4135" y="146"/>
                </a:lnTo>
                <a:lnTo>
                  <a:pt x="4199" y="159"/>
                </a:lnTo>
                <a:lnTo>
                  <a:pt x="4302" y="173"/>
                </a:lnTo>
                <a:lnTo>
                  <a:pt x="4426" y="185"/>
                </a:lnTo>
                <a:lnTo>
                  <a:pt x="4526" y="193"/>
                </a:lnTo>
                <a:lnTo>
                  <a:pt x="4624" y="203"/>
                </a:lnTo>
                <a:lnTo>
                  <a:pt x="4723" y="209"/>
                </a:lnTo>
                <a:lnTo>
                  <a:pt x="4723" y="448"/>
                </a:lnTo>
                <a:lnTo>
                  <a:pt x="0" y="448"/>
                </a:lnTo>
                <a:lnTo>
                  <a:pt x="0" y="236"/>
                </a:lnTo>
                <a:lnTo>
                  <a:pt x="101" y="221"/>
                </a:lnTo>
                <a:lnTo>
                  <a:pt x="273" y="194"/>
                </a:lnTo>
                <a:lnTo>
                  <a:pt x="409" y="168"/>
                </a:lnTo>
                <a:lnTo>
                  <a:pt x="475" y="160"/>
                </a:lnTo>
                <a:lnTo>
                  <a:pt x="547" y="140"/>
                </a:lnTo>
                <a:lnTo>
                  <a:pt x="611" y="130"/>
                </a:lnTo>
                <a:lnTo>
                  <a:pt x="646" y="113"/>
                </a:lnTo>
                <a:lnTo>
                  <a:pt x="680" y="103"/>
                </a:lnTo>
                <a:lnTo>
                  <a:pt x="723" y="97"/>
                </a:lnTo>
                <a:lnTo>
                  <a:pt x="778" y="91"/>
                </a:lnTo>
                <a:lnTo>
                  <a:pt x="808" y="87"/>
                </a:lnTo>
                <a:lnTo>
                  <a:pt x="860" y="76"/>
                </a:lnTo>
              </a:path>
            </a:pathLst>
          </a:custGeom>
          <a:solidFill>
            <a:srgbClr val="00FFFF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33" name="Freeform 1241"/>
          <p:cNvSpPr>
            <a:spLocks/>
          </p:cNvSpPr>
          <p:nvPr/>
        </p:nvSpPr>
        <p:spPr bwMode="auto">
          <a:xfrm>
            <a:off x="728663" y="2930525"/>
            <a:ext cx="1573212" cy="17700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2" y="29"/>
              </a:cxn>
              <a:cxn ang="0">
                <a:pos x="136" y="65"/>
              </a:cxn>
              <a:cxn ang="0">
                <a:pos x="172" y="74"/>
              </a:cxn>
              <a:cxn ang="0">
                <a:pos x="191" y="74"/>
              </a:cxn>
              <a:cxn ang="0">
                <a:pos x="218" y="105"/>
              </a:cxn>
              <a:cxn ang="0">
                <a:pos x="244" y="125"/>
              </a:cxn>
              <a:cxn ang="0">
                <a:pos x="281" y="140"/>
              </a:cxn>
              <a:cxn ang="0">
                <a:pos x="316" y="156"/>
              </a:cxn>
              <a:cxn ang="0">
                <a:pos x="352" y="191"/>
              </a:cxn>
              <a:cxn ang="0">
                <a:pos x="379" y="237"/>
              </a:cxn>
              <a:cxn ang="0">
                <a:pos x="433" y="253"/>
              </a:cxn>
              <a:cxn ang="0">
                <a:pos x="505" y="313"/>
              </a:cxn>
              <a:cxn ang="0">
                <a:pos x="532" y="379"/>
              </a:cxn>
              <a:cxn ang="0">
                <a:pos x="566" y="399"/>
              </a:cxn>
              <a:cxn ang="0">
                <a:pos x="656" y="445"/>
              </a:cxn>
              <a:cxn ang="0">
                <a:pos x="668" y="484"/>
              </a:cxn>
              <a:cxn ang="0">
                <a:pos x="702" y="516"/>
              </a:cxn>
              <a:cxn ang="0">
                <a:pos x="702" y="562"/>
              </a:cxn>
              <a:cxn ang="0">
                <a:pos x="730" y="598"/>
              </a:cxn>
              <a:cxn ang="0">
                <a:pos x="802" y="638"/>
              </a:cxn>
              <a:cxn ang="0">
                <a:pos x="828" y="669"/>
              </a:cxn>
              <a:cxn ang="0">
                <a:pos x="855" y="689"/>
              </a:cxn>
              <a:cxn ang="0">
                <a:pos x="936" y="713"/>
              </a:cxn>
              <a:cxn ang="0">
                <a:pos x="954" y="724"/>
              </a:cxn>
              <a:cxn ang="0">
                <a:pos x="982" y="740"/>
              </a:cxn>
              <a:cxn ang="0">
                <a:pos x="990" y="760"/>
              </a:cxn>
              <a:cxn ang="0">
                <a:pos x="964" y="775"/>
              </a:cxn>
              <a:cxn ang="0">
                <a:pos x="883" y="786"/>
              </a:cxn>
              <a:cxn ang="0">
                <a:pos x="802" y="810"/>
              </a:cxn>
              <a:cxn ang="0">
                <a:pos x="756" y="800"/>
              </a:cxn>
              <a:cxn ang="0">
                <a:pos x="666" y="806"/>
              </a:cxn>
              <a:cxn ang="0">
                <a:pos x="603" y="835"/>
              </a:cxn>
              <a:cxn ang="0">
                <a:pos x="577" y="857"/>
              </a:cxn>
              <a:cxn ang="0">
                <a:pos x="549" y="892"/>
              </a:cxn>
              <a:cxn ang="0">
                <a:pos x="433" y="917"/>
              </a:cxn>
              <a:cxn ang="0">
                <a:pos x="387" y="952"/>
              </a:cxn>
              <a:cxn ang="0">
                <a:pos x="316" y="977"/>
              </a:cxn>
              <a:cxn ang="0">
                <a:pos x="236" y="1028"/>
              </a:cxn>
              <a:cxn ang="0">
                <a:pos x="164" y="1043"/>
              </a:cxn>
              <a:cxn ang="0">
                <a:pos x="74" y="1085"/>
              </a:cxn>
              <a:cxn ang="0">
                <a:pos x="0" y="1114"/>
              </a:cxn>
              <a:cxn ang="0">
                <a:pos x="0" y="0"/>
              </a:cxn>
            </a:cxnLst>
            <a:rect l="0" t="0" r="r" b="b"/>
            <a:pathLst>
              <a:path w="991" h="1115">
                <a:moveTo>
                  <a:pt x="0" y="0"/>
                </a:moveTo>
                <a:lnTo>
                  <a:pt x="92" y="29"/>
                </a:lnTo>
                <a:lnTo>
                  <a:pt x="136" y="65"/>
                </a:lnTo>
                <a:lnTo>
                  <a:pt x="172" y="74"/>
                </a:lnTo>
                <a:lnTo>
                  <a:pt x="191" y="74"/>
                </a:lnTo>
                <a:lnTo>
                  <a:pt x="218" y="105"/>
                </a:lnTo>
                <a:lnTo>
                  <a:pt x="244" y="125"/>
                </a:lnTo>
                <a:lnTo>
                  <a:pt x="281" y="140"/>
                </a:lnTo>
                <a:lnTo>
                  <a:pt x="316" y="156"/>
                </a:lnTo>
                <a:lnTo>
                  <a:pt x="352" y="191"/>
                </a:lnTo>
                <a:lnTo>
                  <a:pt x="379" y="237"/>
                </a:lnTo>
                <a:lnTo>
                  <a:pt x="433" y="253"/>
                </a:lnTo>
                <a:lnTo>
                  <a:pt x="505" y="313"/>
                </a:lnTo>
                <a:lnTo>
                  <a:pt x="532" y="379"/>
                </a:lnTo>
                <a:lnTo>
                  <a:pt x="566" y="399"/>
                </a:lnTo>
                <a:lnTo>
                  <a:pt x="656" y="445"/>
                </a:lnTo>
                <a:lnTo>
                  <a:pt x="668" y="484"/>
                </a:lnTo>
                <a:lnTo>
                  <a:pt x="702" y="516"/>
                </a:lnTo>
                <a:lnTo>
                  <a:pt x="702" y="562"/>
                </a:lnTo>
                <a:lnTo>
                  <a:pt x="730" y="598"/>
                </a:lnTo>
                <a:lnTo>
                  <a:pt x="802" y="638"/>
                </a:lnTo>
                <a:lnTo>
                  <a:pt x="828" y="669"/>
                </a:lnTo>
                <a:lnTo>
                  <a:pt x="855" y="689"/>
                </a:lnTo>
                <a:lnTo>
                  <a:pt x="936" y="713"/>
                </a:lnTo>
                <a:lnTo>
                  <a:pt x="954" y="724"/>
                </a:lnTo>
                <a:lnTo>
                  <a:pt x="982" y="740"/>
                </a:lnTo>
                <a:lnTo>
                  <a:pt x="990" y="760"/>
                </a:lnTo>
                <a:lnTo>
                  <a:pt x="964" y="775"/>
                </a:lnTo>
                <a:lnTo>
                  <a:pt x="883" y="786"/>
                </a:lnTo>
                <a:lnTo>
                  <a:pt x="802" y="810"/>
                </a:lnTo>
                <a:lnTo>
                  <a:pt x="756" y="800"/>
                </a:lnTo>
                <a:lnTo>
                  <a:pt x="666" y="806"/>
                </a:lnTo>
                <a:lnTo>
                  <a:pt x="603" y="835"/>
                </a:lnTo>
                <a:lnTo>
                  <a:pt x="577" y="857"/>
                </a:lnTo>
                <a:lnTo>
                  <a:pt x="549" y="892"/>
                </a:lnTo>
                <a:lnTo>
                  <a:pt x="433" y="917"/>
                </a:lnTo>
                <a:lnTo>
                  <a:pt x="387" y="952"/>
                </a:lnTo>
                <a:lnTo>
                  <a:pt x="316" y="977"/>
                </a:lnTo>
                <a:lnTo>
                  <a:pt x="236" y="1028"/>
                </a:lnTo>
                <a:lnTo>
                  <a:pt x="164" y="1043"/>
                </a:lnTo>
                <a:lnTo>
                  <a:pt x="74" y="1085"/>
                </a:lnTo>
                <a:lnTo>
                  <a:pt x="0" y="1114"/>
                </a:lnTo>
                <a:lnTo>
                  <a:pt x="0" y="0"/>
                </a:lnTo>
              </a:path>
            </a:pathLst>
          </a:custGeom>
          <a:solidFill>
            <a:srgbClr val="676767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34" name="Freeform 1242"/>
          <p:cNvSpPr>
            <a:spLocks/>
          </p:cNvSpPr>
          <p:nvPr/>
        </p:nvSpPr>
        <p:spPr bwMode="auto">
          <a:xfrm>
            <a:off x="6716713" y="3019425"/>
            <a:ext cx="1574800" cy="1614488"/>
          </a:xfrm>
          <a:custGeom>
            <a:avLst/>
            <a:gdLst/>
            <a:ahLst/>
            <a:cxnLst>
              <a:cxn ang="0">
                <a:pos x="991" y="0"/>
              </a:cxn>
              <a:cxn ang="0">
                <a:pos x="856" y="34"/>
              </a:cxn>
              <a:cxn ang="0">
                <a:pos x="792" y="65"/>
              </a:cxn>
              <a:cxn ang="0">
                <a:pos x="756" y="108"/>
              </a:cxn>
              <a:cxn ang="0">
                <a:pos x="692" y="145"/>
              </a:cxn>
              <a:cxn ang="0">
                <a:pos x="648" y="156"/>
              </a:cxn>
              <a:cxn ang="0">
                <a:pos x="584" y="188"/>
              </a:cxn>
              <a:cxn ang="0">
                <a:pos x="547" y="207"/>
              </a:cxn>
              <a:cxn ang="0">
                <a:pos x="530" y="248"/>
              </a:cxn>
              <a:cxn ang="0">
                <a:pos x="510" y="285"/>
              </a:cxn>
              <a:cxn ang="0">
                <a:pos x="428" y="365"/>
              </a:cxn>
              <a:cxn ang="0">
                <a:pos x="384" y="396"/>
              </a:cxn>
              <a:cxn ang="0">
                <a:pos x="384" y="439"/>
              </a:cxn>
              <a:cxn ang="0">
                <a:pos x="355" y="475"/>
              </a:cxn>
              <a:cxn ang="0">
                <a:pos x="310" y="549"/>
              </a:cxn>
              <a:cxn ang="0">
                <a:pos x="282" y="569"/>
              </a:cxn>
              <a:cxn ang="0">
                <a:pos x="173" y="649"/>
              </a:cxn>
              <a:cxn ang="0">
                <a:pos x="91" y="660"/>
              </a:cxn>
              <a:cxn ang="0">
                <a:pos x="0" y="709"/>
              </a:cxn>
              <a:cxn ang="0">
                <a:pos x="73" y="722"/>
              </a:cxn>
              <a:cxn ang="0">
                <a:pos x="155" y="740"/>
              </a:cxn>
              <a:cxn ang="0">
                <a:pos x="183" y="788"/>
              </a:cxn>
              <a:cxn ang="0">
                <a:pos x="245" y="788"/>
              </a:cxn>
              <a:cxn ang="0">
                <a:pos x="384" y="839"/>
              </a:cxn>
              <a:cxn ang="0">
                <a:pos x="384" y="862"/>
              </a:cxn>
              <a:cxn ang="0">
                <a:pos x="539" y="905"/>
              </a:cxn>
              <a:cxn ang="0">
                <a:pos x="602" y="908"/>
              </a:cxn>
              <a:cxn ang="0">
                <a:pos x="635" y="936"/>
              </a:cxn>
              <a:cxn ang="0">
                <a:pos x="712" y="971"/>
              </a:cxn>
              <a:cxn ang="0">
                <a:pos x="823" y="1005"/>
              </a:cxn>
              <a:cxn ang="0">
                <a:pos x="991" y="1016"/>
              </a:cxn>
              <a:cxn ang="0">
                <a:pos x="991" y="0"/>
              </a:cxn>
            </a:cxnLst>
            <a:rect l="0" t="0" r="r" b="b"/>
            <a:pathLst>
              <a:path w="992" h="1017">
                <a:moveTo>
                  <a:pt x="991" y="0"/>
                </a:moveTo>
                <a:lnTo>
                  <a:pt x="856" y="34"/>
                </a:lnTo>
                <a:lnTo>
                  <a:pt x="792" y="65"/>
                </a:lnTo>
                <a:lnTo>
                  <a:pt x="756" y="108"/>
                </a:lnTo>
                <a:lnTo>
                  <a:pt x="692" y="145"/>
                </a:lnTo>
                <a:lnTo>
                  <a:pt x="648" y="156"/>
                </a:lnTo>
                <a:lnTo>
                  <a:pt x="584" y="188"/>
                </a:lnTo>
                <a:lnTo>
                  <a:pt x="547" y="207"/>
                </a:lnTo>
                <a:lnTo>
                  <a:pt x="530" y="248"/>
                </a:lnTo>
                <a:lnTo>
                  <a:pt x="510" y="285"/>
                </a:lnTo>
                <a:lnTo>
                  <a:pt x="428" y="365"/>
                </a:lnTo>
                <a:lnTo>
                  <a:pt x="384" y="396"/>
                </a:lnTo>
                <a:lnTo>
                  <a:pt x="384" y="439"/>
                </a:lnTo>
                <a:lnTo>
                  <a:pt x="355" y="475"/>
                </a:lnTo>
                <a:lnTo>
                  <a:pt x="310" y="549"/>
                </a:lnTo>
                <a:lnTo>
                  <a:pt x="282" y="569"/>
                </a:lnTo>
                <a:lnTo>
                  <a:pt x="173" y="649"/>
                </a:lnTo>
                <a:lnTo>
                  <a:pt x="91" y="660"/>
                </a:lnTo>
                <a:lnTo>
                  <a:pt x="0" y="709"/>
                </a:lnTo>
                <a:lnTo>
                  <a:pt x="73" y="722"/>
                </a:lnTo>
                <a:lnTo>
                  <a:pt x="155" y="740"/>
                </a:lnTo>
                <a:lnTo>
                  <a:pt x="183" y="788"/>
                </a:lnTo>
                <a:lnTo>
                  <a:pt x="245" y="788"/>
                </a:lnTo>
                <a:lnTo>
                  <a:pt x="384" y="839"/>
                </a:lnTo>
                <a:lnTo>
                  <a:pt x="384" y="862"/>
                </a:lnTo>
                <a:lnTo>
                  <a:pt x="539" y="905"/>
                </a:lnTo>
                <a:lnTo>
                  <a:pt x="602" y="908"/>
                </a:lnTo>
                <a:lnTo>
                  <a:pt x="635" y="936"/>
                </a:lnTo>
                <a:lnTo>
                  <a:pt x="712" y="971"/>
                </a:lnTo>
                <a:lnTo>
                  <a:pt x="823" y="1005"/>
                </a:lnTo>
                <a:lnTo>
                  <a:pt x="991" y="1016"/>
                </a:lnTo>
                <a:lnTo>
                  <a:pt x="991" y="0"/>
                </a:lnTo>
              </a:path>
            </a:pathLst>
          </a:custGeom>
          <a:solidFill>
            <a:srgbClr val="676767"/>
          </a:solidFill>
          <a:ln w="12699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17" name="Group 1246"/>
          <p:cNvGrpSpPr>
            <a:grpSpLocks/>
          </p:cNvGrpSpPr>
          <p:nvPr/>
        </p:nvGrpSpPr>
        <p:grpSpPr bwMode="auto">
          <a:xfrm>
            <a:off x="1214414" y="4357694"/>
            <a:ext cx="1352550" cy="495300"/>
            <a:chOff x="1357" y="2736"/>
            <a:chExt cx="852" cy="312"/>
          </a:xfrm>
        </p:grpSpPr>
        <p:sp>
          <p:nvSpPr>
            <p:cNvPr id="137439" name="Freeform 1247"/>
            <p:cNvSpPr>
              <a:spLocks/>
            </p:cNvSpPr>
            <p:nvPr/>
          </p:nvSpPr>
          <p:spPr bwMode="auto">
            <a:xfrm>
              <a:off x="1357" y="2736"/>
              <a:ext cx="852" cy="312"/>
            </a:xfrm>
            <a:custGeom>
              <a:avLst/>
              <a:gdLst/>
              <a:ahLst/>
              <a:cxnLst>
                <a:cxn ang="0">
                  <a:pos x="517" y="4"/>
                </a:cxn>
                <a:cxn ang="0">
                  <a:pos x="476" y="11"/>
                </a:cxn>
                <a:cxn ang="0">
                  <a:pos x="449" y="16"/>
                </a:cxn>
                <a:cxn ang="0">
                  <a:pos x="419" y="23"/>
                </a:cxn>
                <a:cxn ang="0">
                  <a:pos x="388" y="34"/>
                </a:cxn>
                <a:cxn ang="0">
                  <a:pos x="358" y="41"/>
                </a:cxn>
                <a:cxn ang="0">
                  <a:pos x="332" y="51"/>
                </a:cxn>
                <a:cxn ang="0">
                  <a:pos x="295" y="67"/>
                </a:cxn>
                <a:cxn ang="0">
                  <a:pos x="246" y="80"/>
                </a:cxn>
                <a:cxn ang="0">
                  <a:pos x="215" y="92"/>
                </a:cxn>
                <a:cxn ang="0">
                  <a:pos x="183" y="98"/>
                </a:cxn>
                <a:cxn ang="0">
                  <a:pos x="143" y="107"/>
                </a:cxn>
                <a:cxn ang="0">
                  <a:pos x="117" y="114"/>
                </a:cxn>
                <a:cxn ang="0">
                  <a:pos x="85" y="124"/>
                </a:cxn>
                <a:cxn ang="0">
                  <a:pos x="56" y="135"/>
                </a:cxn>
                <a:cxn ang="0">
                  <a:pos x="35" y="160"/>
                </a:cxn>
                <a:cxn ang="0">
                  <a:pos x="21" y="173"/>
                </a:cxn>
                <a:cxn ang="0">
                  <a:pos x="3" y="211"/>
                </a:cxn>
                <a:cxn ang="0">
                  <a:pos x="3" y="249"/>
                </a:cxn>
                <a:cxn ang="0">
                  <a:pos x="15" y="274"/>
                </a:cxn>
                <a:cxn ang="0">
                  <a:pos x="52" y="303"/>
                </a:cxn>
                <a:cxn ang="0">
                  <a:pos x="88" y="305"/>
                </a:cxn>
                <a:cxn ang="0">
                  <a:pos x="57" y="285"/>
                </a:cxn>
                <a:cxn ang="0">
                  <a:pos x="24" y="258"/>
                </a:cxn>
                <a:cxn ang="0">
                  <a:pos x="21" y="227"/>
                </a:cxn>
                <a:cxn ang="0">
                  <a:pos x="58" y="181"/>
                </a:cxn>
                <a:cxn ang="0">
                  <a:pos x="126" y="159"/>
                </a:cxn>
                <a:cxn ang="0">
                  <a:pos x="224" y="147"/>
                </a:cxn>
                <a:cxn ang="0">
                  <a:pos x="299" y="137"/>
                </a:cxn>
                <a:cxn ang="0">
                  <a:pos x="330" y="138"/>
                </a:cxn>
                <a:cxn ang="0">
                  <a:pos x="355" y="153"/>
                </a:cxn>
                <a:cxn ang="0">
                  <a:pos x="368" y="160"/>
                </a:cxn>
                <a:cxn ang="0">
                  <a:pos x="378" y="162"/>
                </a:cxn>
                <a:cxn ang="0">
                  <a:pos x="387" y="138"/>
                </a:cxn>
                <a:cxn ang="0">
                  <a:pos x="432" y="123"/>
                </a:cxn>
                <a:cxn ang="0">
                  <a:pos x="436" y="108"/>
                </a:cxn>
                <a:cxn ang="0">
                  <a:pos x="463" y="105"/>
                </a:cxn>
                <a:cxn ang="0">
                  <a:pos x="504" y="97"/>
                </a:cxn>
                <a:cxn ang="0">
                  <a:pos x="548" y="100"/>
                </a:cxn>
                <a:cxn ang="0">
                  <a:pos x="582" y="109"/>
                </a:cxn>
                <a:cxn ang="0">
                  <a:pos x="606" y="118"/>
                </a:cxn>
                <a:cxn ang="0">
                  <a:pos x="619" y="118"/>
                </a:cxn>
                <a:cxn ang="0">
                  <a:pos x="635" y="123"/>
                </a:cxn>
                <a:cxn ang="0">
                  <a:pos x="648" y="118"/>
                </a:cxn>
                <a:cxn ang="0">
                  <a:pos x="632" y="100"/>
                </a:cxn>
                <a:cxn ang="0">
                  <a:pos x="612" y="80"/>
                </a:cxn>
                <a:cxn ang="0">
                  <a:pos x="631" y="69"/>
                </a:cxn>
                <a:cxn ang="0">
                  <a:pos x="675" y="74"/>
                </a:cxn>
                <a:cxn ang="0">
                  <a:pos x="724" y="78"/>
                </a:cxn>
                <a:cxn ang="0">
                  <a:pos x="774" y="85"/>
                </a:cxn>
                <a:cxn ang="0">
                  <a:pos x="804" y="78"/>
                </a:cxn>
                <a:cxn ang="0">
                  <a:pos x="837" y="74"/>
                </a:cxn>
                <a:cxn ang="0">
                  <a:pos x="844" y="49"/>
                </a:cxn>
                <a:cxn ang="0">
                  <a:pos x="803" y="39"/>
                </a:cxn>
                <a:cxn ang="0">
                  <a:pos x="766" y="26"/>
                </a:cxn>
                <a:cxn ang="0">
                  <a:pos x="734" y="12"/>
                </a:cxn>
                <a:cxn ang="0">
                  <a:pos x="703" y="16"/>
                </a:cxn>
                <a:cxn ang="0">
                  <a:pos x="675" y="16"/>
                </a:cxn>
                <a:cxn ang="0">
                  <a:pos x="646" y="11"/>
                </a:cxn>
                <a:cxn ang="0">
                  <a:pos x="621" y="7"/>
                </a:cxn>
                <a:cxn ang="0">
                  <a:pos x="591" y="5"/>
                </a:cxn>
                <a:cxn ang="0">
                  <a:pos x="562" y="1"/>
                </a:cxn>
              </a:cxnLst>
              <a:rect l="0" t="0" r="r" b="b"/>
              <a:pathLst>
                <a:path w="852" h="312">
                  <a:moveTo>
                    <a:pt x="542" y="4"/>
                  </a:moveTo>
                  <a:lnTo>
                    <a:pt x="540" y="1"/>
                  </a:lnTo>
                  <a:lnTo>
                    <a:pt x="536" y="0"/>
                  </a:lnTo>
                  <a:lnTo>
                    <a:pt x="534" y="0"/>
                  </a:lnTo>
                  <a:lnTo>
                    <a:pt x="530" y="1"/>
                  </a:lnTo>
                  <a:lnTo>
                    <a:pt x="527" y="3"/>
                  </a:lnTo>
                  <a:lnTo>
                    <a:pt x="524" y="5"/>
                  </a:lnTo>
                  <a:lnTo>
                    <a:pt x="520" y="5"/>
                  </a:lnTo>
                  <a:lnTo>
                    <a:pt x="517" y="4"/>
                  </a:lnTo>
                  <a:lnTo>
                    <a:pt x="512" y="5"/>
                  </a:lnTo>
                  <a:lnTo>
                    <a:pt x="508" y="6"/>
                  </a:lnTo>
                  <a:lnTo>
                    <a:pt x="503" y="7"/>
                  </a:lnTo>
                  <a:lnTo>
                    <a:pt x="498" y="8"/>
                  </a:lnTo>
                  <a:lnTo>
                    <a:pt x="494" y="9"/>
                  </a:lnTo>
                  <a:lnTo>
                    <a:pt x="488" y="9"/>
                  </a:lnTo>
                  <a:lnTo>
                    <a:pt x="484" y="9"/>
                  </a:lnTo>
                  <a:lnTo>
                    <a:pt x="479" y="9"/>
                  </a:lnTo>
                  <a:lnTo>
                    <a:pt x="476" y="11"/>
                  </a:lnTo>
                  <a:lnTo>
                    <a:pt x="474" y="11"/>
                  </a:lnTo>
                  <a:lnTo>
                    <a:pt x="470" y="12"/>
                  </a:lnTo>
                  <a:lnTo>
                    <a:pt x="468" y="12"/>
                  </a:lnTo>
                  <a:lnTo>
                    <a:pt x="465" y="12"/>
                  </a:lnTo>
                  <a:lnTo>
                    <a:pt x="462" y="12"/>
                  </a:lnTo>
                  <a:lnTo>
                    <a:pt x="459" y="14"/>
                  </a:lnTo>
                  <a:lnTo>
                    <a:pt x="457" y="16"/>
                  </a:lnTo>
                  <a:lnTo>
                    <a:pt x="453" y="16"/>
                  </a:lnTo>
                  <a:lnTo>
                    <a:pt x="449" y="16"/>
                  </a:lnTo>
                  <a:lnTo>
                    <a:pt x="445" y="16"/>
                  </a:lnTo>
                  <a:lnTo>
                    <a:pt x="442" y="17"/>
                  </a:lnTo>
                  <a:lnTo>
                    <a:pt x="438" y="18"/>
                  </a:lnTo>
                  <a:lnTo>
                    <a:pt x="435" y="18"/>
                  </a:lnTo>
                  <a:lnTo>
                    <a:pt x="432" y="19"/>
                  </a:lnTo>
                  <a:lnTo>
                    <a:pt x="428" y="20"/>
                  </a:lnTo>
                  <a:lnTo>
                    <a:pt x="426" y="21"/>
                  </a:lnTo>
                  <a:lnTo>
                    <a:pt x="423" y="22"/>
                  </a:lnTo>
                  <a:lnTo>
                    <a:pt x="419" y="23"/>
                  </a:lnTo>
                  <a:lnTo>
                    <a:pt x="417" y="24"/>
                  </a:lnTo>
                  <a:lnTo>
                    <a:pt x="414" y="25"/>
                  </a:lnTo>
                  <a:lnTo>
                    <a:pt x="412" y="26"/>
                  </a:lnTo>
                  <a:lnTo>
                    <a:pt x="408" y="27"/>
                  </a:lnTo>
                  <a:lnTo>
                    <a:pt x="406" y="29"/>
                  </a:lnTo>
                  <a:lnTo>
                    <a:pt x="402" y="31"/>
                  </a:lnTo>
                  <a:lnTo>
                    <a:pt x="397" y="32"/>
                  </a:lnTo>
                  <a:lnTo>
                    <a:pt x="393" y="33"/>
                  </a:lnTo>
                  <a:lnTo>
                    <a:pt x="388" y="34"/>
                  </a:lnTo>
                  <a:lnTo>
                    <a:pt x="383" y="35"/>
                  </a:lnTo>
                  <a:lnTo>
                    <a:pt x="378" y="36"/>
                  </a:lnTo>
                  <a:lnTo>
                    <a:pt x="374" y="38"/>
                  </a:lnTo>
                  <a:lnTo>
                    <a:pt x="371" y="41"/>
                  </a:lnTo>
                  <a:lnTo>
                    <a:pt x="368" y="40"/>
                  </a:lnTo>
                  <a:lnTo>
                    <a:pt x="366" y="40"/>
                  </a:lnTo>
                  <a:lnTo>
                    <a:pt x="363" y="40"/>
                  </a:lnTo>
                  <a:lnTo>
                    <a:pt x="361" y="40"/>
                  </a:lnTo>
                  <a:lnTo>
                    <a:pt x="358" y="41"/>
                  </a:lnTo>
                  <a:lnTo>
                    <a:pt x="355" y="42"/>
                  </a:lnTo>
                  <a:lnTo>
                    <a:pt x="352" y="43"/>
                  </a:lnTo>
                  <a:lnTo>
                    <a:pt x="350" y="43"/>
                  </a:lnTo>
                  <a:lnTo>
                    <a:pt x="347" y="45"/>
                  </a:lnTo>
                  <a:lnTo>
                    <a:pt x="344" y="47"/>
                  </a:lnTo>
                  <a:lnTo>
                    <a:pt x="341" y="48"/>
                  </a:lnTo>
                  <a:lnTo>
                    <a:pt x="338" y="49"/>
                  </a:lnTo>
                  <a:lnTo>
                    <a:pt x="335" y="50"/>
                  </a:lnTo>
                  <a:lnTo>
                    <a:pt x="332" y="51"/>
                  </a:lnTo>
                  <a:lnTo>
                    <a:pt x="329" y="52"/>
                  </a:lnTo>
                  <a:lnTo>
                    <a:pt x="327" y="55"/>
                  </a:lnTo>
                  <a:lnTo>
                    <a:pt x="322" y="56"/>
                  </a:lnTo>
                  <a:lnTo>
                    <a:pt x="317" y="58"/>
                  </a:lnTo>
                  <a:lnTo>
                    <a:pt x="312" y="59"/>
                  </a:lnTo>
                  <a:lnTo>
                    <a:pt x="307" y="61"/>
                  </a:lnTo>
                  <a:lnTo>
                    <a:pt x="303" y="62"/>
                  </a:lnTo>
                  <a:lnTo>
                    <a:pt x="299" y="64"/>
                  </a:lnTo>
                  <a:lnTo>
                    <a:pt x="295" y="67"/>
                  </a:lnTo>
                  <a:lnTo>
                    <a:pt x="291" y="70"/>
                  </a:lnTo>
                  <a:lnTo>
                    <a:pt x="285" y="70"/>
                  </a:lnTo>
                  <a:lnTo>
                    <a:pt x="279" y="71"/>
                  </a:lnTo>
                  <a:lnTo>
                    <a:pt x="274" y="72"/>
                  </a:lnTo>
                  <a:lnTo>
                    <a:pt x="268" y="75"/>
                  </a:lnTo>
                  <a:lnTo>
                    <a:pt x="262" y="76"/>
                  </a:lnTo>
                  <a:lnTo>
                    <a:pt x="257" y="78"/>
                  </a:lnTo>
                  <a:lnTo>
                    <a:pt x="251" y="80"/>
                  </a:lnTo>
                  <a:lnTo>
                    <a:pt x="246" y="80"/>
                  </a:lnTo>
                  <a:lnTo>
                    <a:pt x="242" y="81"/>
                  </a:lnTo>
                  <a:lnTo>
                    <a:pt x="239" y="82"/>
                  </a:lnTo>
                  <a:lnTo>
                    <a:pt x="235" y="83"/>
                  </a:lnTo>
                  <a:lnTo>
                    <a:pt x="232" y="85"/>
                  </a:lnTo>
                  <a:lnTo>
                    <a:pt x="229" y="86"/>
                  </a:lnTo>
                  <a:lnTo>
                    <a:pt x="225" y="87"/>
                  </a:lnTo>
                  <a:lnTo>
                    <a:pt x="221" y="88"/>
                  </a:lnTo>
                  <a:lnTo>
                    <a:pt x="217" y="88"/>
                  </a:lnTo>
                  <a:lnTo>
                    <a:pt x="215" y="92"/>
                  </a:lnTo>
                  <a:lnTo>
                    <a:pt x="213" y="94"/>
                  </a:lnTo>
                  <a:lnTo>
                    <a:pt x="210" y="94"/>
                  </a:lnTo>
                  <a:lnTo>
                    <a:pt x="208" y="93"/>
                  </a:lnTo>
                  <a:lnTo>
                    <a:pt x="204" y="91"/>
                  </a:lnTo>
                  <a:lnTo>
                    <a:pt x="201" y="91"/>
                  </a:lnTo>
                  <a:lnTo>
                    <a:pt x="199" y="92"/>
                  </a:lnTo>
                  <a:lnTo>
                    <a:pt x="196" y="95"/>
                  </a:lnTo>
                  <a:lnTo>
                    <a:pt x="189" y="96"/>
                  </a:lnTo>
                  <a:lnTo>
                    <a:pt x="183" y="98"/>
                  </a:lnTo>
                  <a:lnTo>
                    <a:pt x="177" y="98"/>
                  </a:lnTo>
                  <a:lnTo>
                    <a:pt x="172" y="99"/>
                  </a:lnTo>
                  <a:lnTo>
                    <a:pt x="166" y="100"/>
                  </a:lnTo>
                  <a:lnTo>
                    <a:pt x="161" y="100"/>
                  </a:lnTo>
                  <a:lnTo>
                    <a:pt x="155" y="102"/>
                  </a:lnTo>
                  <a:lnTo>
                    <a:pt x="149" y="103"/>
                  </a:lnTo>
                  <a:lnTo>
                    <a:pt x="147" y="105"/>
                  </a:lnTo>
                  <a:lnTo>
                    <a:pt x="145" y="107"/>
                  </a:lnTo>
                  <a:lnTo>
                    <a:pt x="143" y="107"/>
                  </a:lnTo>
                  <a:lnTo>
                    <a:pt x="141" y="107"/>
                  </a:lnTo>
                  <a:lnTo>
                    <a:pt x="139" y="107"/>
                  </a:lnTo>
                  <a:lnTo>
                    <a:pt x="136" y="107"/>
                  </a:lnTo>
                  <a:lnTo>
                    <a:pt x="134" y="107"/>
                  </a:lnTo>
                  <a:lnTo>
                    <a:pt x="131" y="108"/>
                  </a:lnTo>
                  <a:lnTo>
                    <a:pt x="127" y="109"/>
                  </a:lnTo>
                  <a:lnTo>
                    <a:pt x="124" y="111"/>
                  </a:lnTo>
                  <a:lnTo>
                    <a:pt x="120" y="112"/>
                  </a:lnTo>
                  <a:lnTo>
                    <a:pt x="117" y="114"/>
                  </a:lnTo>
                  <a:lnTo>
                    <a:pt x="114" y="116"/>
                  </a:lnTo>
                  <a:lnTo>
                    <a:pt x="110" y="117"/>
                  </a:lnTo>
                  <a:lnTo>
                    <a:pt x="107" y="118"/>
                  </a:lnTo>
                  <a:lnTo>
                    <a:pt x="102" y="116"/>
                  </a:lnTo>
                  <a:lnTo>
                    <a:pt x="99" y="118"/>
                  </a:lnTo>
                  <a:lnTo>
                    <a:pt x="96" y="120"/>
                  </a:lnTo>
                  <a:lnTo>
                    <a:pt x="93" y="122"/>
                  </a:lnTo>
                  <a:lnTo>
                    <a:pt x="89" y="123"/>
                  </a:lnTo>
                  <a:lnTo>
                    <a:pt x="85" y="124"/>
                  </a:lnTo>
                  <a:lnTo>
                    <a:pt x="81" y="125"/>
                  </a:lnTo>
                  <a:lnTo>
                    <a:pt x="78" y="126"/>
                  </a:lnTo>
                  <a:lnTo>
                    <a:pt x="74" y="126"/>
                  </a:lnTo>
                  <a:lnTo>
                    <a:pt x="72" y="129"/>
                  </a:lnTo>
                  <a:lnTo>
                    <a:pt x="69" y="130"/>
                  </a:lnTo>
                  <a:lnTo>
                    <a:pt x="66" y="132"/>
                  </a:lnTo>
                  <a:lnTo>
                    <a:pt x="63" y="133"/>
                  </a:lnTo>
                  <a:lnTo>
                    <a:pt x="59" y="134"/>
                  </a:lnTo>
                  <a:lnTo>
                    <a:pt x="56" y="135"/>
                  </a:lnTo>
                  <a:lnTo>
                    <a:pt x="54" y="137"/>
                  </a:lnTo>
                  <a:lnTo>
                    <a:pt x="52" y="139"/>
                  </a:lnTo>
                  <a:lnTo>
                    <a:pt x="48" y="142"/>
                  </a:lnTo>
                  <a:lnTo>
                    <a:pt x="45" y="145"/>
                  </a:lnTo>
                  <a:lnTo>
                    <a:pt x="43" y="148"/>
                  </a:lnTo>
                  <a:lnTo>
                    <a:pt x="40" y="151"/>
                  </a:lnTo>
                  <a:lnTo>
                    <a:pt x="39" y="154"/>
                  </a:lnTo>
                  <a:lnTo>
                    <a:pt x="37" y="157"/>
                  </a:lnTo>
                  <a:lnTo>
                    <a:pt x="35" y="160"/>
                  </a:lnTo>
                  <a:lnTo>
                    <a:pt x="32" y="163"/>
                  </a:lnTo>
                  <a:lnTo>
                    <a:pt x="31" y="162"/>
                  </a:lnTo>
                  <a:lnTo>
                    <a:pt x="29" y="162"/>
                  </a:lnTo>
                  <a:lnTo>
                    <a:pt x="28" y="162"/>
                  </a:lnTo>
                  <a:lnTo>
                    <a:pt x="27" y="162"/>
                  </a:lnTo>
                  <a:lnTo>
                    <a:pt x="27" y="165"/>
                  </a:lnTo>
                  <a:lnTo>
                    <a:pt x="26" y="168"/>
                  </a:lnTo>
                  <a:lnTo>
                    <a:pt x="23" y="170"/>
                  </a:lnTo>
                  <a:lnTo>
                    <a:pt x="21" y="173"/>
                  </a:lnTo>
                  <a:lnTo>
                    <a:pt x="19" y="175"/>
                  </a:lnTo>
                  <a:lnTo>
                    <a:pt x="17" y="178"/>
                  </a:lnTo>
                  <a:lnTo>
                    <a:pt x="17" y="181"/>
                  </a:lnTo>
                  <a:lnTo>
                    <a:pt x="18" y="185"/>
                  </a:lnTo>
                  <a:lnTo>
                    <a:pt x="13" y="186"/>
                  </a:lnTo>
                  <a:lnTo>
                    <a:pt x="11" y="192"/>
                  </a:lnTo>
                  <a:lnTo>
                    <a:pt x="8" y="199"/>
                  </a:lnTo>
                  <a:lnTo>
                    <a:pt x="5" y="205"/>
                  </a:lnTo>
                  <a:lnTo>
                    <a:pt x="3" y="211"/>
                  </a:lnTo>
                  <a:lnTo>
                    <a:pt x="2" y="218"/>
                  </a:lnTo>
                  <a:lnTo>
                    <a:pt x="1" y="225"/>
                  </a:lnTo>
                  <a:lnTo>
                    <a:pt x="1" y="232"/>
                  </a:lnTo>
                  <a:lnTo>
                    <a:pt x="3" y="239"/>
                  </a:lnTo>
                  <a:lnTo>
                    <a:pt x="1" y="241"/>
                  </a:lnTo>
                  <a:lnTo>
                    <a:pt x="0" y="243"/>
                  </a:lnTo>
                  <a:lnTo>
                    <a:pt x="1" y="245"/>
                  </a:lnTo>
                  <a:lnTo>
                    <a:pt x="2" y="247"/>
                  </a:lnTo>
                  <a:lnTo>
                    <a:pt x="3" y="249"/>
                  </a:lnTo>
                  <a:lnTo>
                    <a:pt x="4" y="251"/>
                  </a:lnTo>
                  <a:lnTo>
                    <a:pt x="4" y="254"/>
                  </a:lnTo>
                  <a:lnTo>
                    <a:pt x="4" y="256"/>
                  </a:lnTo>
                  <a:lnTo>
                    <a:pt x="5" y="258"/>
                  </a:lnTo>
                  <a:lnTo>
                    <a:pt x="6" y="261"/>
                  </a:lnTo>
                  <a:lnTo>
                    <a:pt x="7" y="263"/>
                  </a:lnTo>
                  <a:lnTo>
                    <a:pt x="10" y="264"/>
                  </a:lnTo>
                  <a:lnTo>
                    <a:pt x="12" y="270"/>
                  </a:lnTo>
                  <a:lnTo>
                    <a:pt x="15" y="274"/>
                  </a:lnTo>
                  <a:lnTo>
                    <a:pt x="17" y="279"/>
                  </a:lnTo>
                  <a:lnTo>
                    <a:pt x="20" y="283"/>
                  </a:lnTo>
                  <a:lnTo>
                    <a:pt x="24" y="286"/>
                  </a:lnTo>
                  <a:lnTo>
                    <a:pt x="28" y="290"/>
                  </a:lnTo>
                  <a:lnTo>
                    <a:pt x="32" y="293"/>
                  </a:lnTo>
                  <a:lnTo>
                    <a:pt x="37" y="296"/>
                  </a:lnTo>
                  <a:lnTo>
                    <a:pt x="42" y="299"/>
                  </a:lnTo>
                  <a:lnTo>
                    <a:pt x="46" y="301"/>
                  </a:lnTo>
                  <a:lnTo>
                    <a:pt x="52" y="303"/>
                  </a:lnTo>
                  <a:lnTo>
                    <a:pt x="57" y="305"/>
                  </a:lnTo>
                  <a:lnTo>
                    <a:pt x="63" y="307"/>
                  </a:lnTo>
                  <a:lnTo>
                    <a:pt x="68" y="308"/>
                  </a:lnTo>
                  <a:lnTo>
                    <a:pt x="74" y="310"/>
                  </a:lnTo>
                  <a:lnTo>
                    <a:pt x="79" y="311"/>
                  </a:lnTo>
                  <a:lnTo>
                    <a:pt x="83" y="311"/>
                  </a:lnTo>
                  <a:lnTo>
                    <a:pt x="85" y="310"/>
                  </a:lnTo>
                  <a:lnTo>
                    <a:pt x="87" y="308"/>
                  </a:lnTo>
                  <a:lnTo>
                    <a:pt x="88" y="305"/>
                  </a:lnTo>
                  <a:lnTo>
                    <a:pt x="86" y="301"/>
                  </a:lnTo>
                  <a:lnTo>
                    <a:pt x="83" y="299"/>
                  </a:lnTo>
                  <a:lnTo>
                    <a:pt x="80" y="297"/>
                  </a:lnTo>
                  <a:lnTo>
                    <a:pt x="76" y="297"/>
                  </a:lnTo>
                  <a:lnTo>
                    <a:pt x="73" y="296"/>
                  </a:lnTo>
                  <a:lnTo>
                    <a:pt x="69" y="294"/>
                  </a:lnTo>
                  <a:lnTo>
                    <a:pt x="65" y="291"/>
                  </a:lnTo>
                  <a:lnTo>
                    <a:pt x="63" y="287"/>
                  </a:lnTo>
                  <a:lnTo>
                    <a:pt x="57" y="285"/>
                  </a:lnTo>
                  <a:lnTo>
                    <a:pt x="53" y="283"/>
                  </a:lnTo>
                  <a:lnTo>
                    <a:pt x="48" y="280"/>
                  </a:lnTo>
                  <a:lnTo>
                    <a:pt x="43" y="277"/>
                  </a:lnTo>
                  <a:lnTo>
                    <a:pt x="39" y="274"/>
                  </a:lnTo>
                  <a:lnTo>
                    <a:pt x="35" y="270"/>
                  </a:lnTo>
                  <a:lnTo>
                    <a:pt x="32" y="265"/>
                  </a:lnTo>
                  <a:lnTo>
                    <a:pt x="28" y="260"/>
                  </a:lnTo>
                  <a:lnTo>
                    <a:pt x="25" y="259"/>
                  </a:lnTo>
                  <a:lnTo>
                    <a:pt x="24" y="258"/>
                  </a:lnTo>
                  <a:lnTo>
                    <a:pt x="24" y="255"/>
                  </a:lnTo>
                  <a:lnTo>
                    <a:pt x="22" y="253"/>
                  </a:lnTo>
                  <a:lnTo>
                    <a:pt x="23" y="249"/>
                  </a:lnTo>
                  <a:lnTo>
                    <a:pt x="24" y="246"/>
                  </a:lnTo>
                  <a:lnTo>
                    <a:pt x="23" y="242"/>
                  </a:lnTo>
                  <a:lnTo>
                    <a:pt x="23" y="238"/>
                  </a:lnTo>
                  <a:lnTo>
                    <a:pt x="22" y="235"/>
                  </a:lnTo>
                  <a:lnTo>
                    <a:pt x="21" y="231"/>
                  </a:lnTo>
                  <a:lnTo>
                    <a:pt x="21" y="227"/>
                  </a:lnTo>
                  <a:lnTo>
                    <a:pt x="23" y="224"/>
                  </a:lnTo>
                  <a:lnTo>
                    <a:pt x="25" y="217"/>
                  </a:lnTo>
                  <a:lnTo>
                    <a:pt x="27" y="211"/>
                  </a:lnTo>
                  <a:lnTo>
                    <a:pt x="31" y="204"/>
                  </a:lnTo>
                  <a:lnTo>
                    <a:pt x="36" y="199"/>
                  </a:lnTo>
                  <a:lnTo>
                    <a:pt x="40" y="194"/>
                  </a:lnTo>
                  <a:lnTo>
                    <a:pt x="46" y="189"/>
                  </a:lnTo>
                  <a:lnTo>
                    <a:pt x="52" y="185"/>
                  </a:lnTo>
                  <a:lnTo>
                    <a:pt x="58" y="181"/>
                  </a:lnTo>
                  <a:lnTo>
                    <a:pt x="65" y="178"/>
                  </a:lnTo>
                  <a:lnTo>
                    <a:pt x="72" y="174"/>
                  </a:lnTo>
                  <a:lnTo>
                    <a:pt x="79" y="172"/>
                  </a:lnTo>
                  <a:lnTo>
                    <a:pt x="86" y="169"/>
                  </a:lnTo>
                  <a:lnTo>
                    <a:pt x="94" y="167"/>
                  </a:lnTo>
                  <a:lnTo>
                    <a:pt x="101" y="165"/>
                  </a:lnTo>
                  <a:lnTo>
                    <a:pt x="108" y="163"/>
                  </a:lnTo>
                  <a:lnTo>
                    <a:pt x="115" y="162"/>
                  </a:lnTo>
                  <a:lnTo>
                    <a:pt x="126" y="159"/>
                  </a:lnTo>
                  <a:lnTo>
                    <a:pt x="136" y="157"/>
                  </a:lnTo>
                  <a:lnTo>
                    <a:pt x="147" y="156"/>
                  </a:lnTo>
                  <a:lnTo>
                    <a:pt x="158" y="154"/>
                  </a:lnTo>
                  <a:lnTo>
                    <a:pt x="169" y="153"/>
                  </a:lnTo>
                  <a:lnTo>
                    <a:pt x="180" y="151"/>
                  </a:lnTo>
                  <a:lnTo>
                    <a:pt x="191" y="150"/>
                  </a:lnTo>
                  <a:lnTo>
                    <a:pt x="202" y="149"/>
                  </a:lnTo>
                  <a:lnTo>
                    <a:pt x="213" y="148"/>
                  </a:lnTo>
                  <a:lnTo>
                    <a:pt x="224" y="147"/>
                  </a:lnTo>
                  <a:lnTo>
                    <a:pt x="235" y="146"/>
                  </a:lnTo>
                  <a:lnTo>
                    <a:pt x="246" y="144"/>
                  </a:lnTo>
                  <a:lnTo>
                    <a:pt x="257" y="142"/>
                  </a:lnTo>
                  <a:lnTo>
                    <a:pt x="268" y="140"/>
                  </a:lnTo>
                  <a:lnTo>
                    <a:pt x="279" y="137"/>
                  </a:lnTo>
                  <a:lnTo>
                    <a:pt x="289" y="135"/>
                  </a:lnTo>
                  <a:lnTo>
                    <a:pt x="292" y="136"/>
                  </a:lnTo>
                  <a:lnTo>
                    <a:pt x="295" y="136"/>
                  </a:lnTo>
                  <a:lnTo>
                    <a:pt x="299" y="137"/>
                  </a:lnTo>
                  <a:lnTo>
                    <a:pt x="302" y="137"/>
                  </a:lnTo>
                  <a:lnTo>
                    <a:pt x="306" y="137"/>
                  </a:lnTo>
                  <a:lnTo>
                    <a:pt x="309" y="137"/>
                  </a:lnTo>
                  <a:lnTo>
                    <a:pt x="313" y="137"/>
                  </a:lnTo>
                  <a:lnTo>
                    <a:pt x="316" y="137"/>
                  </a:lnTo>
                  <a:lnTo>
                    <a:pt x="320" y="137"/>
                  </a:lnTo>
                  <a:lnTo>
                    <a:pt x="323" y="137"/>
                  </a:lnTo>
                  <a:lnTo>
                    <a:pt x="327" y="137"/>
                  </a:lnTo>
                  <a:lnTo>
                    <a:pt x="330" y="138"/>
                  </a:lnTo>
                  <a:lnTo>
                    <a:pt x="333" y="139"/>
                  </a:lnTo>
                  <a:lnTo>
                    <a:pt x="336" y="141"/>
                  </a:lnTo>
                  <a:lnTo>
                    <a:pt x="339" y="143"/>
                  </a:lnTo>
                  <a:lnTo>
                    <a:pt x="342" y="146"/>
                  </a:lnTo>
                  <a:lnTo>
                    <a:pt x="343" y="150"/>
                  </a:lnTo>
                  <a:lnTo>
                    <a:pt x="343" y="155"/>
                  </a:lnTo>
                  <a:lnTo>
                    <a:pt x="342" y="160"/>
                  </a:lnTo>
                  <a:lnTo>
                    <a:pt x="344" y="163"/>
                  </a:lnTo>
                  <a:lnTo>
                    <a:pt x="355" y="153"/>
                  </a:lnTo>
                  <a:lnTo>
                    <a:pt x="358" y="157"/>
                  </a:lnTo>
                  <a:lnTo>
                    <a:pt x="359" y="162"/>
                  </a:lnTo>
                  <a:lnTo>
                    <a:pt x="360" y="167"/>
                  </a:lnTo>
                  <a:lnTo>
                    <a:pt x="361" y="172"/>
                  </a:lnTo>
                  <a:lnTo>
                    <a:pt x="363" y="170"/>
                  </a:lnTo>
                  <a:lnTo>
                    <a:pt x="364" y="168"/>
                  </a:lnTo>
                  <a:lnTo>
                    <a:pt x="366" y="165"/>
                  </a:lnTo>
                  <a:lnTo>
                    <a:pt x="367" y="162"/>
                  </a:lnTo>
                  <a:lnTo>
                    <a:pt x="368" y="160"/>
                  </a:lnTo>
                  <a:lnTo>
                    <a:pt x="369" y="156"/>
                  </a:lnTo>
                  <a:lnTo>
                    <a:pt x="370" y="153"/>
                  </a:lnTo>
                  <a:lnTo>
                    <a:pt x="371" y="150"/>
                  </a:lnTo>
                  <a:lnTo>
                    <a:pt x="373" y="151"/>
                  </a:lnTo>
                  <a:lnTo>
                    <a:pt x="375" y="153"/>
                  </a:lnTo>
                  <a:lnTo>
                    <a:pt x="376" y="156"/>
                  </a:lnTo>
                  <a:lnTo>
                    <a:pt x="376" y="158"/>
                  </a:lnTo>
                  <a:lnTo>
                    <a:pt x="377" y="161"/>
                  </a:lnTo>
                  <a:lnTo>
                    <a:pt x="378" y="162"/>
                  </a:lnTo>
                  <a:lnTo>
                    <a:pt x="380" y="164"/>
                  </a:lnTo>
                  <a:lnTo>
                    <a:pt x="382" y="165"/>
                  </a:lnTo>
                  <a:lnTo>
                    <a:pt x="383" y="161"/>
                  </a:lnTo>
                  <a:lnTo>
                    <a:pt x="384" y="157"/>
                  </a:lnTo>
                  <a:lnTo>
                    <a:pt x="385" y="153"/>
                  </a:lnTo>
                  <a:lnTo>
                    <a:pt x="386" y="149"/>
                  </a:lnTo>
                  <a:lnTo>
                    <a:pt x="387" y="146"/>
                  </a:lnTo>
                  <a:lnTo>
                    <a:pt x="388" y="142"/>
                  </a:lnTo>
                  <a:lnTo>
                    <a:pt x="387" y="138"/>
                  </a:lnTo>
                  <a:lnTo>
                    <a:pt x="385" y="133"/>
                  </a:lnTo>
                  <a:lnTo>
                    <a:pt x="391" y="132"/>
                  </a:lnTo>
                  <a:lnTo>
                    <a:pt x="397" y="132"/>
                  </a:lnTo>
                  <a:lnTo>
                    <a:pt x="404" y="133"/>
                  </a:lnTo>
                  <a:lnTo>
                    <a:pt x="411" y="133"/>
                  </a:lnTo>
                  <a:lnTo>
                    <a:pt x="417" y="133"/>
                  </a:lnTo>
                  <a:lnTo>
                    <a:pt x="423" y="132"/>
                  </a:lnTo>
                  <a:lnTo>
                    <a:pt x="428" y="129"/>
                  </a:lnTo>
                  <a:lnTo>
                    <a:pt x="432" y="123"/>
                  </a:lnTo>
                  <a:lnTo>
                    <a:pt x="433" y="120"/>
                  </a:lnTo>
                  <a:lnTo>
                    <a:pt x="433" y="118"/>
                  </a:lnTo>
                  <a:lnTo>
                    <a:pt x="433" y="116"/>
                  </a:lnTo>
                  <a:lnTo>
                    <a:pt x="432" y="114"/>
                  </a:lnTo>
                  <a:lnTo>
                    <a:pt x="431" y="112"/>
                  </a:lnTo>
                  <a:lnTo>
                    <a:pt x="430" y="110"/>
                  </a:lnTo>
                  <a:lnTo>
                    <a:pt x="432" y="108"/>
                  </a:lnTo>
                  <a:lnTo>
                    <a:pt x="434" y="106"/>
                  </a:lnTo>
                  <a:lnTo>
                    <a:pt x="436" y="108"/>
                  </a:lnTo>
                  <a:lnTo>
                    <a:pt x="438" y="108"/>
                  </a:lnTo>
                  <a:lnTo>
                    <a:pt x="440" y="108"/>
                  </a:lnTo>
                  <a:lnTo>
                    <a:pt x="443" y="107"/>
                  </a:lnTo>
                  <a:lnTo>
                    <a:pt x="445" y="106"/>
                  </a:lnTo>
                  <a:lnTo>
                    <a:pt x="448" y="105"/>
                  </a:lnTo>
                  <a:lnTo>
                    <a:pt x="450" y="104"/>
                  </a:lnTo>
                  <a:lnTo>
                    <a:pt x="453" y="104"/>
                  </a:lnTo>
                  <a:lnTo>
                    <a:pt x="458" y="105"/>
                  </a:lnTo>
                  <a:lnTo>
                    <a:pt x="463" y="105"/>
                  </a:lnTo>
                  <a:lnTo>
                    <a:pt x="468" y="104"/>
                  </a:lnTo>
                  <a:lnTo>
                    <a:pt x="473" y="104"/>
                  </a:lnTo>
                  <a:lnTo>
                    <a:pt x="477" y="103"/>
                  </a:lnTo>
                  <a:lnTo>
                    <a:pt x="481" y="102"/>
                  </a:lnTo>
                  <a:lnTo>
                    <a:pt x="486" y="101"/>
                  </a:lnTo>
                  <a:lnTo>
                    <a:pt x="490" y="100"/>
                  </a:lnTo>
                  <a:lnTo>
                    <a:pt x="495" y="99"/>
                  </a:lnTo>
                  <a:lnTo>
                    <a:pt x="499" y="98"/>
                  </a:lnTo>
                  <a:lnTo>
                    <a:pt x="504" y="97"/>
                  </a:lnTo>
                  <a:lnTo>
                    <a:pt x="508" y="96"/>
                  </a:lnTo>
                  <a:lnTo>
                    <a:pt x="512" y="95"/>
                  </a:lnTo>
                  <a:lnTo>
                    <a:pt x="517" y="95"/>
                  </a:lnTo>
                  <a:lnTo>
                    <a:pt x="522" y="95"/>
                  </a:lnTo>
                  <a:lnTo>
                    <a:pt x="527" y="95"/>
                  </a:lnTo>
                  <a:lnTo>
                    <a:pt x="532" y="97"/>
                  </a:lnTo>
                  <a:lnTo>
                    <a:pt x="538" y="98"/>
                  </a:lnTo>
                  <a:lnTo>
                    <a:pt x="543" y="100"/>
                  </a:lnTo>
                  <a:lnTo>
                    <a:pt x="548" y="100"/>
                  </a:lnTo>
                  <a:lnTo>
                    <a:pt x="554" y="100"/>
                  </a:lnTo>
                  <a:lnTo>
                    <a:pt x="560" y="101"/>
                  </a:lnTo>
                  <a:lnTo>
                    <a:pt x="566" y="101"/>
                  </a:lnTo>
                  <a:lnTo>
                    <a:pt x="571" y="102"/>
                  </a:lnTo>
                  <a:lnTo>
                    <a:pt x="573" y="104"/>
                  </a:lnTo>
                  <a:lnTo>
                    <a:pt x="575" y="105"/>
                  </a:lnTo>
                  <a:lnTo>
                    <a:pt x="577" y="107"/>
                  </a:lnTo>
                  <a:lnTo>
                    <a:pt x="579" y="108"/>
                  </a:lnTo>
                  <a:lnTo>
                    <a:pt x="582" y="109"/>
                  </a:lnTo>
                  <a:lnTo>
                    <a:pt x="584" y="110"/>
                  </a:lnTo>
                  <a:lnTo>
                    <a:pt x="587" y="111"/>
                  </a:lnTo>
                  <a:lnTo>
                    <a:pt x="589" y="112"/>
                  </a:lnTo>
                  <a:lnTo>
                    <a:pt x="598" y="116"/>
                  </a:lnTo>
                  <a:lnTo>
                    <a:pt x="600" y="112"/>
                  </a:lnTo>
                  <a:lnTo>
                    <a:pt x="601" y="112"/>
                  </a:lnTo>
                  <a:lnTo>
                    <a:pt x="603" y="114"/>
                  </a:lnTo>
                  <a:lnTo>
                    <a:pt x="604" y="116"/>
                  </a:lnTo>
                  <a:lnTo>
                    <a:pt x="606" y="118"/>
                  </a:lnTo>
                  <a:lnTo>
                    <a:pt x="607" y="120"/>
                  </a:lnTo>
                  <a:lnTo>
                    <a:pt x="608" y="122"/>
                  </a:lnTo>
                  <a:lnTo>
                    <a:pt x="608" y="124"/>
                  </a:lnTo>
                  <a:lnTo>
                    <a:pt x="609" y="126"/>
                  </a:lnTo>
                  <a:lnTo>
                    <a:pt x="612" y="126"/>
                  </a:lnTo>
                  <a:lnTo>
                    <a:pt x="614" y="124"/>
                  </a:lnTo>
                  <a:lnTo>
                    <a:pt x="615" y="121"/>
                  </a:lnTo>
                  <a:lnTo>
                    <a:pt x="617" y="118"/>
                  </a:lnTo>
                  <a:lnTo>
                    <a:pt x="619" y="118"/>
                  </a:lnTo>
                  <a:lnTo>
                    <a:pt x="621" y="118"/>
                  </a:lnTo>
                  <a:lnTo>
                    <a:pt x="623" y="119"/>
                  </a:lnTo>
                  <a:lnTo>
                    <a:pt x="626" y="121"/>
                  </a:lnTo>
                  <a:lnTo>
                    <a:pt x="628" y="123"/>
                  </a:lnTo>
                  <a:lnTo>
                    <a:pt x="629" y="125"/>
                  </a:lnTo>
                  <a:lnTo>
                    <a:pt x="631" y="127"/>
                  </a:lnTo>
                  <a:lnTo>
                    <a:pt x="632" y="129"/>
                  </a:lnTo>
                  <a:lnTo>
                    <a:pt x="635" y="127"/>
                  </a:lnTo>
                  <a:lnTo>
                    <a:pt x="635" y="123"/>
                  </a:lnTo>
                  <a:lnTo>
                    <a:pt x="635" y="119"/>
                  </a:lnTo>
                  <a:lnTo>
                    <a:pt x="638" y="116"/>
                  </a:lnTo>
                  <a:lnTo>
                    <a:pt x="639" y="116"/>
                  </a:lnTo>
                  <a:lnTo>
                    <a:pt x="641" y="116"/>
                  </a:lnTo>
                  <a:lnTo>
                    <a:pt x="642" y="117"/>
                  </a:lnTo>
                  <a:lnTo>
                    <a:pt x="643" y="118"/>
                  </a:lnTo>
                  <a:lnTo>
                    <a:pt x="645" y="118"/>
                  </a:lnTo>
                  <a:lnTo>
                    <a:pt x="647" y="118"/>
                  </a:lnTo>
                  <a:lnTo>
                    <a:pt x="648" y="118"/>
                  </a:lnTo>
                  <a:lnTo>
                    <a:pt x="650" y="118"/>
                  </a:lnTo>
                  <a:lnTo>
                    <a:pt x="649" y="114"/>
                  </a:lnTo>
                  <a:lnTo>
                    <a:pt x="647" y="112"/>
                  </a:lnTo>
                  <a:lnTo>
                    <a:pt x="645" y="109"/>
                  </a:lnTo>
                  <a:lnTo>
                    <a:pt x="644" y="106"/>
                  </a:lnTo>
                  <a:lnTo>
                    <a:pt x="642" y="103"/>
                  </a:lnTo>
                  <a:lnTo>
                    <a:pt x="639" y="101"/>
                  </a:lnTo>
                  <a:lnTo>
                    <a:pt x="635" y="100"/>
                  </a:lnTo>
                  <a:lnTo>
                    <a:pt x="632" y="100"/>
                  </a:lnTo>
                  <a:lnTo>
                    <a:pt x="628" y="100"/>
                  </a:lnTo>
                  <a:lnTo>
                    <a:pt x="625" y="99"/>
                  </a:lnTo>
                  <a:lnTo>
                    <a:pt x="622" y="97"/>
                  </a:lnTo>
                  <a:lnTo>
                    <a:pt x="619" y="94"/>
                  </a:lnTo>
                  <a:lnTo>
                    <a:pt x="618" y="91"/>
                  </a:lnTo>
                  <a:lnTo>
                    <a:pt x="617" y="88"/>
                  </a:lnTo>
                  <a:lnTo>
                    <a:pt x="614" y="86"/>
                  </a:lnTo>
                  <a:lnTo>
                    <a:pt x="613" y="82"/>
                  </a:lnTo>
                  <a:lnTo>
                    <a:pt x="612" y="80"/>
                  </a:lnTo>
                  <a:lnTo>
                    <a:pt x="610" y="76"/>
                  </a:lnTo>
                  <a:lnTo>
                    <a:pt x="610" y="74"/>
                  </a:lnTo>
                  <a:lnTo>
                    <a:pt x="610" y="71"/>
                  </a:lnTo>
                  <a:lnTo>
                    <a:pt x="612" y="69"/>
                  </a:lnTo>
                  <a:lnTo>
                    <a:pt x="616" y="70"/>
                  </a:lnTo>
                  <a:lnTo>
                    <a:pt x="620" y="70"/>
                  </a:lnTo>
                  <a:lnTo>
                    <a:pt x="624" y="70"/>
                  </a:lnTo>
                  <a:lnTo>
                    <a:pt x="628" y="70"/>
                  </a:lnTo>
                  <a:lnTo>
                    <a:pt x="631" y="69"/>
                  </a:lnTo>
                  <a:lnTo>
                    <a:pt x="635" y="69"/>
                  </a:lnTo>
                  <a:lnTo>
                    <a:pt x="639" y="69"/>
                  </a:lnTo>
                  <a:lnTo>
                    <a:pt x="642" y="69"/>
                  </a:lnTo>
                  <a:lnTo>
                    <a:pt x="648" y="68"/>
                  </a:lnTo>
                  <a:lnTo>
                    <a:pt x="654" y="69"/>
                  </a:lnTo>
                  <a:lnTo>
                    <a:pt x="659" y="70"/>
                  </a:lnTo>
                  <a:lnTo>
                    <a:pt x="664" y="71"/>
                  </a:lnTo>
                  <a:lnTo>
                    <a:pt x="670" y="73"/>
                  </a:lnTo>
                  <a:lnTo>
                    <a:pt x="675" y="74"/>
                  </a:lnTo>
                  <a:lnTo>
                    <a:pt x="680" y="75"/>
                  </a:lnTo>
                  <a:lnTo>
                    <a:pt x="685" y="75"/>
                  </a:lnTo>
                  <a:lnTo>
                    <a:pt x="691" y="76"/>
                  </a:lnTo>
                  <a:lnTo>
                    <a:pt x="696" y="77"/>
                  </a:lnTo>
                  <a:lnTo>
                    <a:pt x="702" y="78"/>
                  </a:lnTo>
                  <a:lnTo>
                    <a:pt x="708" y="78"/>
                  </a:lnTo>
                  <a:lnTo>
                    <a:pt x="713" y="78"/>
                  </a:lnTo>
                  <a:lnTo>
                    <a:pt x="719" y="78"/>
                  </a:lnTo>
                  <a:lnTo>
                    <a:pt x="724" y="78"/>
                  </a:lnTo>
                  <a:lnTo>
                    <a:pt x="730" y="78"/>
                  </a:lnTo>
                  <a:lnTo>
                    <a:pt x="736" y="79"/>
                  </a:lnTo>
                  <a:lnTo>
                    <a:pt x="742" y="79"/>
                  </a:lnTo>
                  <a:lnTo>
                    <a:pt x="747" y="79"/>
                  </a:lnTo>
                  <a:lnTo>
                    <a:pt x="753" y="80"/>
                  </a:lnTo>
                  <a:lnTo>
                    <a:pt x="758" y="80"/>
                  </a:lnTo>
                  <a:lnTo>
                    <a:pt x="764" y="82"/>
                  </a:lnTo>
                  <a:lnTo>
                    <a:pt x="769" y="83"/>
                  </a:lnTo>
                  <a:lnTo>
                    <a:pt x="774" y="85"/>
                  </a:lnTo>
                  <a:lnTo>
                    <a:pt x="777" y="85"/>
                  </a:lnTo>
                  <a:lnTo>
                    <a:pt x="781" y="85"/>
                  </a:lnTo>
                  <a:lnTo>
                    <a:pt x="784" y="84"/>
                  </a:lnTo>
                  <a:lnTo>
                    <a:pt x="788" y="84"/>
                  </a:lnTo>
                  <a:lnTo>
                    <a:pt x="791" y="84"/>
                  </a:lnTo>
                  <a:lnTo>
                    <a:pt x="794" y="83"/>
                  </a:lnTo>
                  <a:lnTo>
                    <a:pt x="797" y="81"/>
                  </a:lnTo>
                  <a:lnTo>
                    <a:pt x="800" y="78"/>
                  </a:lnTo>
                  <a:lnTo>
                    <a:pt x="804" y="78"/>
                  </a:lnTo>
                  <a:lnTo>
                    <a:pt x="807" y="77"/>
                  </a:lnTo>
                  <a:lnTo>
                    <a:pt x="812" y="76"/>
                  </a:lnTo>
                  <a:lnTo>
                    <a:pt x="815" y="76"/>
                  </a:lnTo>
                  <a:lnTo>
                    <a:pt x="819" y="76"/>
                  </a:lnTo>
                  <a:lnTo>
                    <a:pt x="823" y="76"/>
                  </a:lnTo>
                  <a:lnTo>
                    <a:pt x="826" y="75"/>
                  </a:lnTo>
                  <a:lnTo>
                    <a:pt x="830" y="75"/>
                  </a:lnTo>
                  <a:lnTo>
                    <a:pt x="833" y="75"/>
                  </a:lnTo>
                  <a:lnTo>
                    <a:pt x="837" y="74"/>
                  </a:lnTo>
                  <a:lnTo>
                    <a:pt x="839" y="73"/>
                  </a:lnTo>
                  <a:lnTo>
                    <a:pt x="842" y="71"/>
                  </a:lnTo>
                  <a:lnTo>
                    <a:pt x="845" y="69"/>
                  </a:lnTo>
                  <a:lnTo>
                    <a:pt x="847" y="66"/>
                  </a:lnTo>
                  <a:lnTo>
                    <a:pt x="849" y="63"/>
                  </a:lnTo>
                  <a:lnTo>
                    <a:pt x="851" y="60"/>
                  </a:lnTo>
                  <a:lnTo>
                    <a:pt x="850" y="54"/>
                  </a:lnTo>
                  <a:lnTo>
                    <a:pt x="847" y="51"/>
                  </a:lnTo>
                  <a:lnTo>
                    <a:pt x="844" y="49"/>
                  </a:lnTo>
                  <a:lnTo>
                    <a:pt x="839" y="47"/>
                  </a:lnTo>
                  <a:lnTo>
                    <a:pt x="834" y="46"/>
                  </a:lnTo>
                  <a:lnTo>
                    <a:pt x="829" y="46"/>
                  </a:lnTo>
                  <a:lnTo>
                    <a:pt x="824" y="45"/>
                  </a:lnTo>
                  <a:lnTo>
                    <a:pt x="820" y="44"/>
                  </a:lnTo>
                  <a:lnTo>
                    <a:pt x="816" y="43"/>
                  </a:lnTo>
                  <a:lnTo>
                    <a:pt x="812" y="41"/>
                  </a:lnTo>
                  <a:lnTo>
                    <a:pt x="807" y="40"/>
                  </a:lnTo>
                  <a:lnTo>
                    <a:pt x="803" y="39"/>
                  </a:lnTo>
                  <a:lnTo>
                    <a:pt x="799" y="38"/>
                  </a:lnTo>
                  <a:lnTo>
                    <a:pt x="794" y="37"/>
                  </a:lnTo>
                  <a:lnTo>
                    <a:pt x="790" y="36"/>
                  </a:lnTo>
                  <a:lnTo>
                    <a:pt x="786" y="35"/>
                  </a:lnTo>
                  <a:lnTo>
                    <a:pt x="782" y="34"/>
                  </a:lnTo>
                  <a:lnTo>
                    <a:pt x="777" y="32"/>
                  </a:lnTo>
                  <a:lnTo>
                    <a:pt x="774" y="30"/>
                  </a:lnTo>
                  <a:lnTo>
                    <a:pt x="770" y="28"/>
                  </a:lnTo>
                  <a:lnTo>
                    <a:pt x="766" y="26"/>
                  </a:lnTo>
                  <a:lnTo>
                    <a:pt x="762" y="23"/>
                  </a:lnTo>
                  <a:lnTo>
                    <a:pt x="759" y="20"/>
                  </a:lnTo>
                  <a:lnTo>
                    <a:pt x="756" y="16"/>
                  </a:lnTo>
                  <a:lnTo>
                    <a:pt x="752" y="16"/>
                  </a:lnTo>
                  <a:lnTo>
                    <a:pt x="749" y="15"/>
                  </a:lnTo>
                  <a:lnTo>
                    <a:pt x="745" y="14"/>
                  </a:lnTo>
                  <a:lnTo>
                    <a:pt x="742" y="14"/>
                  </a:lnTo>
                  <a:lnTo>
                    <a:pt x="738" y="13"/>
                  </a:lnTo>
                  <a:lnTo>
                    <a:pt x="734" y="12"/>
                  </a:lnTo>
                  <a:lnTo>
                    <a:pt x="731" y="12"/>
                  </a:lnTo>
                  <a:lnTo>
                    <a:pt x="727" y="11"/>
                  </a:lnTo>
                  <a:lnTo>
                    <a:pt x="723" y="11"/>
                  </a:lnTo>
                  <a:lnTo>
                    <a:pt x="720" y="11"/>
                  </a:lnTo>
                  <a:lnTo>
                    <a:pt x="716" y="11"/>
                  </a:lnTo>
                  <a:lnTo>
                    <a:pt x="713" y="12"/>
                  </a:lnTo>
                  <a:lnTo>
                    <a:pt x="710" y="13"/>
                  </a:lnTo>
                  <a:lnTo>
                    <a:pt x="706" y="14"/>
                  </a:lnTo>
                  <a:lnTo>
                    <a:pt x="703" y="16"/>
                  </a:lnTo>
                  <a:lnTo>
                    <a:pt x="700" y="19"/>
                  </a:lnTo>
                  <a:lnTo>
                    <a:pt x="697" y="19"/>
                  </a:lnTo>
                  <a:lnTo>
                    <a:pt x="694" y="18"/>
                  </a:lnTo>
                  <a:lnTo>
                    <a:pt x="691" y="17"/>
                  </a:lnTo>
                  <a:lnTo>
                    <a:pt x="688" y="16"/>
                  </a:lnTo>
                  <a:lnTo>
                    <a:pt x="685" y="15"/>
                  </a:lnTo>
                  <a:lnTo>
                    <a:pt x="682" y="14"/>
                  </a:lnTo>
                  <a:lnTo>
                    <a:pt x="679" y="15"/>
                  </a:lnTo>
                  <a:lnTo>
                    <a:pt x="675" y="16"/>
                  </a:lnTo>
                  <a:lnTo>
                    <a:pt x="672" y="12"/>
                  </a:lnTo>
                  <a:lnTo>
                    <a:pt x="669" y="10"/>
                  </a:lnTo>
                  <a:lnTo>
                    <a:pt x="665" y="11"/>
                  </a:lnTo>
                  <a:lnTo>
                    <a:pt x="662" y="12"/>
                  </a:lnTo>
                  <a:lnTo>
                    <a:pt x="659" y="13"/>
                  </a:lnTo>
                  <a:lnTo>
                    <a:pt x="655" y="14"/>
                  </a:lnTo>
                  <a:lnTo>
                    <a:pt x="652" y="12"/>
                  </a:lnTo>
                  <a:lnTo>
                    <a:pt x="649" y="7"/>
                  </a:lnTo>
                  <a:lnTo>
                    <a:pt x="646" y="11"/>
                  </a:lnTo>
                  <a:lnTo>
                    <a:pt x="643" y="12"/>
                  </a:lnTo>
                  <a:lnTo>
                    <a:pt x="641" y="12"/>
                  </a:lnTo>
                  <a:lnTo>
                    <a:pt x="638" y="10"/>
                  </a:lnTo>
                  <a:lnTo>
                    <a:pt x="636" y="9"/>
                  </a:lnTo>
                  <a:lnTo>
                    <a:pt x="633" y="8"/>
                  </a:lnTo>
                  <a:lnTo>
                    <a:pt x="630" y="8"/>
                  </a:lnTo>
                  <a:lnTo>
                    <a:pt x="628" y="9"/>
                  </a:lnTo>
                  <a:lnTo>
                    <a:pt x="624" y="8"/>
                  </a:lnTo>
                  <a:lnTo>
                    <a:pt x="621" y="7"/>
                  </a:lnTo>
                  <a:lnTo>
                    <a:pt x="617" y="6"/>
                  </a:lnTo>
                  <a:lnTo>
                    <a:pt x="613" y="5"/>
                  </a:lnTo>
                  <a:lnTo>
                    <a:pt x="610" y="5"/>
                  </a:lnTo>
                  <a:lnTo>
                    <a:pt x="606" y="4"/>
                  </a:lnTo>
                  <a:lnTo>
                    <a:pt x="603" y="3"/>
                  </a:lnTo>
                  <a:lnTo>
                    <a:pt x="600" y="2"/>
                  </a:lnTo>
                  <a:lnTo>
                    <a:pt x="597" y="4"/>
                  </a:lnTo>
                  <a:lnTo>
                    <a:pt x="594" y="5"/>
                  </a:lnTo>
                  <a:lnTo>
                    <a:pt x="591" y="5"/>
                  </a:lnTo>
                  <a:lnTo>
                    <a:pt x="588" y="4"/>
                  </a:lnTo>
                  <a:lnTo>
                    <a:pt x="585" y="3"/>
                  </a:lnTo>
                  <a:lnTo>
                    <a:pt x="582" y="2"/>
                  </a:lnTo>
                  <a:lnTo>
                    <a:pt x="579" y="3"/>
                  </a:lnTo>
                  <a:lnTo>
                    <a:pt x="576" y="4"/>
                  </a:lnTo>
                  <a:lnTo>
                    <a:pt x="572" y="2"/>
                  </a:lnTo>
                  <a:lnTo>
                    <a:pt x="569" y="1"/>
                  </a:lnTo>
                  <a:lnTo>
                    <a:pt x="566" y="1"/>
                  </a:lnTo>
                  <a:lnTo>
                    <a:pt x="562" y="1"/>
                  </a:lnTo>
                  <a:lnTo>
                    <a:pt x="559" y="1"/>
                  </a:lnTo>
                  <a:lnTo>
                    <a:pt x="555" y="2"/>
                  </a:lnTo>
                  <a:lnTo>
                    <a:pt x="551" y="1"/>
                  </a:lnTo>
                  <a:lnTo>
                    <a:pt x="548" y="0"/>
                  </a:lnTo>
                  <a:lnTo>
                    <a:pt x="542" y="4"/>
                  </a:lnTo>
                </a:path>
              </a:pathLst>
            </a:custGeom>
            <a:solidFill>
              <a:srgbClr val="0000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0" name="Freeform 1248"/>
            <p:cNvSpPr>
              <a:spLocks/>
            </p:cNvSpPr>
            <p:nvPr/>
          </p:nvSpPr>
          <p:spPr bwMode="auto">
            <a:xfrm>
              <a:off x="1886" y="2744"/>
              <a:ext cx="44" cy="18"/>
            </a:xfrm>
            <a:custGeom>
              <a:avLst/>
              <a:gdLst/>
              <a:ahLst/>
              <a:cxnLst>
                <a:cxn ang="0">
                  <a:pos x="10" y="2"/>
                </a:cxn>
                <a:cxn ang="0">
                  <a:pos x="11" y="4"/>
                </a:cxn>
                <a:cxn ang="0">
                  <a:pos x="0" y="4"/>
                </a:cxn>
                <a:cxn ang="0">
                  <a:pos x="1" y="5"/>
                </a:cxn>
                <a:cxn ang="0">
                  <a:pos x="3" y="5"/>
                </a:cxn>
                <a:cxn ang="0">
                  <a:pos x="4" y="5"/>
                </a:cxn>
                <a:cxn ang="0">
                  <a:pos x="5" y="5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7"/>
                </a:cxn>
                <a:cxn ang="0">
                  <a:pos x="11" y="8"/>
                </a:cxn>
                <a:cxn ang="0">
                  <a:pos x="12" y="7"/>
                </a:cxn>
                <a:cxn ang="0">
                  <a:pos x="13" y="6"/>
                </a:cxn>
                <a:cxn ang="0">
                  <a:pos x="15" y="5"/>
                </a:cxn>
                <a:cxn ang="0">
                  <a:pos x="17" y="5"/>
                </a:cxn>
                <a:cxn ang="0">
                  <a:pos x="19" y="5"/>
                </a:cxn>
                <a:cxn ang="0">
                  <a:pos x="20" y="5"/>
                </a:cxn>
                <a:cxn ang="0">
                  <a:pos x="22" y="5"/>
                </a:cxn>
                <a:cxn ang="0">
                  <a:pos x="24" y="6"/>
                </a:cxn>
                <a:cxn ang="0">
                  <a:pos x="25" y="7"/>
                </a:cxn>
                <a:cxn ang="0">
                  <a:pos x="24" y="9"/>
                </a:cxn>
                <a:cxn ang="0">
                  <a:pos x="24" y="12"/>
                </a:cxn>
                <a:cxn ang="0">
                  <a:pos x="23" y="13"/>
                </a:cxn>
                <a:cxn ang="0">
                  <a:pos x="23" y="15"/>
                </a:cxn>
                <a:cxn ang="0">
                  <a:pos x="23" y="17"/>
                </a:cxn>
                <a:cxn ang="0">
                  <a:pos x="25" y="17"/>
                </a:cxn>
                <a:cxn ang="0">
                  <a:pos x="28" y="17"/>
                </a:cxn>
                <a:cxn ang="0">
                  <a:pos x="29" y="13"/>
                </a:cxn>
                <a:cxn ang="0">
                  <a:pos x="27" y="10"/>
                </a:cxn>
                <a:cxn ang="0">
                  <a:pos x="26" y="6"/>
                </a:cxn>
                <a:cxn ang="0">
                  <a:pos x="27" y="3"/>
                </a:cxn>
                <a:cxn ang="0">
                  <a:pos x="29" y="4"/>
                </a:cxn>
                <a:cxn ang="0">
                  <a:pos x="31" y="4"/>
                </a:cxn>
                <a:cxn ang="0">
                  <a:pos x="33" y="4"/>
                </a:cxn>
                <a:cxn ang="0">
                  <a:pos x="34" y="5"/>
                </a:cxn>
                <a:cxn ang="0">
                  <a:pos x="37" y="5"/>
                </a:cxn>
                <a:cxn ang="0">
                  <a:pos x="38" y="6"/>
                </a:cxn>
                <a:cxn ang="0">
                  <a:pos x="39" y="7"/>
                </a:cxn>
                <a:cxn ang="0">
                  <a:pos x="40" y="9"/>
                </a:cxn>
                <a:cxn ang="0">
                  <a:pos x="39" y="10"/>
                </a:cxn>
                <a:cxn ang="0">
                  <a:pos x="38" y="12"/>
                </a:cxn>
                <a:cxn ang="0">
                  <a:pos x="36" y="13"/>
                </a:cxn>
                <a:cxn ang="0">
                  <a:pos x="36" y="15"/>
                </a:cxn>
                <a:cxn ang="0">
                  <a:pos x="39" y="15"/>
                </a:cxn>
                <a:cxn ang="0">
                  <a:pos x="41" y="15"/>
                </a:cxn>
                <a:cxn ang="0">
                  <a:pos x="43" y="14"/>
                </a:cxn>
                <a:cxn ang="0">
                  <a:pos x="43" y="12"/>
                </a:cxn>
                <a:cxn ang="0">
                  <a:pos x="42" y="10"/>
                </a:cxn>
                <a:cxn ang="0">
                  <a:pos x="41" y="9"/>
                </a:cxn>
                <a:cxn ang="0">
                  <a:pos x="40" y="6"/>
                </a:cxn>
                <a:cxn ang="0">
                  <a:pos x="40" y="4"/>
                </a:cxn>
                <a:cxn ang="0">
                  <a:pos x="39" y="3"/>
                </a:cxn>
                <a:cxn ang="0">
                  <a:pos x="37" y="1"/>
                </a:cxn>
                <a:cxn ang="0">
                  <a:pos x="35" y="0"/>
                </a:cxn>
                <a:cxn ang="0">
                  <a:pos x="33" y="0"/>
                </a:cxn>
                <a:cxn ang="0">
                  <a:pos x="30" y="0"/>
                </a:cxn>
                <a:cxn ang="0">
                  <a:pos x="27" y="0"/>
                </a:cxn>
                <a:cxn ang="0">
                  <a:pos x="24" y="1"/>
                </a:cxn>
                <a:cxn ang="0">
                  <a:pos x="20" y="2"/>
                </a:cxn>
                <a:cxn ang="0">
                  <a:pos x="17" y="2"/>
                </a:cxn>
                <a:cxn ang="0">
                  <a:pos x="15" y="3"/>
                </a:cxn>
                <a:cxn ang="0">
                  <a:pos x="12" y="3"/>
                </a:cxn>
                <a:cxn ang="0">
                  <a:pos x="10" y="2"/>
                </a:cxn>
              </a:cxnLst>
              <a:rect l="0" t="0" r="r" b="b"/>
              <a:pathLst>
                <a:path w="44" h="18">
                  <a:moveTo>
                    <a:pt x="10" y="2"/>
                  </a:moveTo>
                  <a:lnTo>
                    <a:pt x="11" y="4"/>
                  </a:lnTo>
                  <a:lnTo>
                    <a:pt x="0" y="4"/>
                  </a:lnTo>
                  <a:lnTo>
                    <a:pt x="1" y="5"/>
                  </a:lnTo>
                  <a:lnTo>
                    <a:pt x="3" y="5"/>
                  </a:lnTo>
                  <a:lnTo>
                    <a:pt x="4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7"/>
                  </a:lnTo>
                  <a:lnTo>
                    <a:pt x="11" y="8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5" y="5"/>
                  </a:lnTo>
                  <a:lnTo>
                    <a:pt x="17" y="5"/>
                  </a:lnTo>
                  <a:lnTo>
                    <a:pt x="19" y="5"/>
                  </a:lnTo>
                  <a:lnTo>
                    <a:pt x="20" y="5"/>
                  </a:lnTo>
                  <a:lnTo>
                    <a:pt x="22" y="5"/>
                  </a:lnTo>
                  <a:lnTo>
                    <a:pt x="24" y="6"/>
                  </a:lnTo>
                  <a:lnTo>
                    <a:pt x="25" y="7"/>
                  </a:lnTo>
                  <a:lnTo>
                    <a:pt x="24" y="9"/>
                  </a:lnTo>
                  <a:lnTo>
                    <a:pt x="24" y="12"/>
                  </a:lnTo>
                  <a:lnTo>
                    <a:pt x="23" y="13"/>
                  </a:lnTo>
                  <a:lnTo>
                    <a:pt x="23" y="15"/>
                  </a:lnTo>
                  <a:lnTo>
                    <a:pt x="23" y="17"/>
                  </a:lnTo>
                  <a:lnTo>
                    <a:pt x="25" y="17"/>
                  </a:lnTo>
                  <a:lnTo>
                    <a:pt x="28" y="17"/>
                  </a:lnTo>
                  <a:lnTo>
                    <a:pt x="29" y="13"/>
                  </a:lnTo>
                  <a:lnTo>
                    <a:pt x="27" y="10"/>
                  </a:lnTo>
                  <a:lnTo>
                    <a:pt x="26" y="6"/>
                  </a:lnTo>
                  <a:lnTo>
                    <a:pt x="27" y="3"/>
                  </a:lnTo>
                  <a:lnTo>
                    <a:pt x="29" y="4"/>
                  </a:lnTo>
                  <a:lnTo>
                    <a:pt x="31" y="4"/>
                  </a:lnTo>
                  <a:lnTo>
                    <a:pt x="33" y="4"/>
                  </a:lnTo>
                  <a:lnTo>
                    <a:pt x="34" y="5"/>
                  </a:lnTo>
                  <a:lnTo>
                    <a:pt x="37" y="5"/>
                  </a:lnTo>
                  <a:lnTo>
                    <a:pt x="38" y="6"/>
                  </a:lnTo>
                  <a:lnTo>
                    <a:pt x="39" y="7"/>
                  </a:lnTo>
                  <a:lnTo>
                    <a:pt x="40" y="9"/>
                  </a:lnTo>
                  <a:lnTo>
                    <a:pt x="39" y="10"/>
                  </a:lnTo>
                  <a:lnTo>
                    <a:pt x="38" y="12"/>
                  </a:lnTo>
                  <a:lnTo>
                    <a:pt x="36" y="13"/>
                  </a:lnTo>
                  <a:lnTo>
                    <a:pt x="36" y="15"/>
                  </a:lnTo>
                  <a:lnTo>
                    <a:pt x="39" y="15"/>
                  </a:lnTo>
                  <a:lnTo>
                    <a:pt x="41" y="15"/>
                  </a:lnTo>
                  <a:lnTo>
                    <a:pt x="43" y="14"/>
                  </a:lnTo>
                  <a:lnTo>
                    <a:pt x="43" y="12"/>
                  </a:lnTo>
                  <a:lnTo>
                    <a:pt x="42" y="10"/>
                  </a:lnTo>
                  <a:lnTo>
                    <a:pt x="41" y="9"/>
                  </a:lnTo>
                  <a:lnTo>
                    <a:pt x="40" y="6"/>
                  </a:lnTo>
                  <a:lnTo>
                    <a:pt x="40" y="4"/>
                  </a:lnTo>
                  <a:lnTo>
                    <a:pt x="39" y="3"/>
                  </a:lnTo>
                  <a:lnTo>
                    <a:pt x="37" y="1"/>
                  </a:lnTo>
                  <a:lnTo>
                    <a:pt x="35" y="0"/>
                  </a:lnTo>
                  <a:lnTo>
                    <a:pt x="33" y="0"/>
                  </a:lnTo>
                  <a:lnTo>
                    <a:pt x="30" y="0"/>
                  </a:lnTo>
                  <a:lnTo>
                    <a:pt x="27" y="0"/>
                  </a:lnTo>
                  <a:lnTo>
                    <a:pt x="24" y="1"/>
                  </a:lnTo>
                  <a:lnTo>
                    <a:pt x="20" y="2"/>
                  </a:lnTo>
                  <a:lnTo>
                    <a:pt x="17" y="2"/>
                  </a:lnTo>
                  <a:lnTo>
                    <a:pt x="15" y="3"/>
                  </a:lnTo>
                  <a:lnTo>
                    <a:pt x="12" y="3"/>
                  </a:lnTo>
                  <a:lnTo>
                    <a:pt x="1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1" name="Freeform 1249"/>
            <p:cNvSpPr>
              <a:spLocks/>
            </p:cNvSpPr>
            <p:nvPr/>
          </p:nvSpPr>
          <p:spPr bwMode="auto">
            <a:xfrm>
              <a:off x="1940" y="2745"/>
              <a:ext cx="11" cy="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3" y="5"/>
                </a:cxn>
                <a:cxn ang="0">
                  <a:pos x="5" y="6"/>
                </a:cxn>
                <a:cxn ang="0">
                  <a:pos x="6" y="6"/>
                </a:cxn>
                <a:cxn ang="0">
                  <a:pos x="8" y="8"/>
                </a:cxn>
                <a:cxn ang="0">
                  <a:pos x="9" y="10"/>
                </a:cxn>
                <a:cxn ang="0">
                  <a:pos x="9" y="12"/>
                </a:cxn>
                <a:cxn ang="0">
                  <a:pos x="10" y="10"/>
                </a:cxn>
                <a:cxn ang="0">
                  <a:pos x="8" y="9"/>
                </a:cxn>
                <a:cxn ang="0">
                  <a:pos x="7" y="8"/>
                </a:cxn>
                <a:cxn ang="0">
                  <a:pos x="6" y="6"/>
                </a:cxn>
                <a:cxn ang="0">
                  <a:pos x="6" y="4"/>
                </a:cxn>
                <a:cxn ang="0">
                  <a:pos x="6" y="2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0" y="0"/>
                </a:cxn>
              </a:cxnLst>
              <a:rect l="0" t="0" r="r" b="b"/>
              <a:pathLst>
                <a:path w="11" h="13">
                  <a:moveTo>
                    <a:pt x="0" y="0"/>
                  </a:moveTo>
                  <a:lnTo>
                    <a:pt x="0" y="2"/>
                  </a:lnTo>
                  <a:lnTo>
                    <a:pt x="1" y="3"/>
                  </a:lnTo>
                  <a:lnTo>
                    <a:pt x="3" y="5"/>
                  </a:lnTo>
                  <a:lnTo>
                    <a:pt x="5" y="6"/>
                  </a:lnTo>
                  <a:lnTo>
                    <a:pt x="6" y="6"/>
                  </a:lnTo>
                  <a:lnTo>
                    <a:pt x="8" y="8"/>
                  </a:lnTo>
                  <a:lnTo>
                    <a:pt x="9" y="10"/>
                  </a:lnTo>
                  <a:lnTo>
                    <a:pt x="9" y="12"/>
                  </a:lnTo>
                  <a:lnTo>
                    <a:pt x="10" y="10"/>
                  </a:lnTo>
                  <a:lnTo>
                    <a:pt x="8" y="9"/>
                  </a:lnTo>
                  <a:lnTo>
                    <a:pt x="7" y="8"/>
                  </a:lnTo>
                  <a:lnTo>
                    <a:pt x="6" y="6"/>
                  </a:lnTo>
                  <a:lnTo>
                    <a:pt x="6" y="4"/>
                  </a:lnTo>
                  <a:lnTo>
                    <a:pt x="6" y="2"/>
                  </a:lnTo>
                  <a:lnTo>
                    <a:pt x="5" y="0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2" name="Freeform 1250"/>
            <p:cNvSpPr>
              <a:spLocks/>
            </p:cNvSpPr>
            <p:nvPr/>
          </p:nvSpPr>
          <p:spPr bwMode="auto">
            <a:xfrm>
              <a:off x="1930" y="2746"/>
              <a:ext cx="7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"/>
                </a:cxn>
                <a:cxn ang="0">
                  <a:pos x="2" y="3"/>
                </a:cxn>
                <a:cxn ang="0">
                  <a:pos x="4" y="4"/>
                </a:cxn>
                <a:cxn ang="0">
                  <a:pos x="6" y="4"/>
                </a:cxn>
                <a:cxn ang="0">
                  <a:pos x="5" y="3"/>
                </a:cxn>
                <a:cxn ang="0">
                  <a:pos x="3" y="2"/>
                </a:cxn>
                <a:cxn ang="0">
                  <a:pos x="2" y="1"/>
                </a:cxn>
                <a:cxn ang="0">
                  <a:pos x="0" y="0"/>
                </a:cxn>
              </a:cxnLst>
              <a:rect l="0" t="0" r="r" b="b"/>
              <a:pathLst>
                <a:path w="7" h="5">
                  <a:moveTo>
                    <a:pt x="0" y="0"/>
                  </a:moveTo>
                  <a:lnTo>
                    <a:pt x="1" y="2"/>
                  </a:lnTo>
                  <a:lnTo>
                    <a:pt x="2" y="3"/>
                  </a:lnTo>
                  <a:lnTo>
                    <a:pt x="4" y="4"/>
                  </a:lnTo>
                  <a:lnTo>
                    <a:pt x="6" y="4"/>
                  </a:lnTo>
                  <a:lnTo>
                    <a:pt x="5" y="3"/>
                  </a:lnTo>
                  <a:lnTo>
                    <a:pt x="3" y="2"/>
                  </a:lnTo>
                  <a:lnTo>
                    <a:pt x="2" y="1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3" name="Freeform 1251"/>
            <p:cNvSpPr>
              <a:spLocks/>
            </p:cNvSpPr>
            <p:nvPr/>
          </p:nvSpPr>
          <p:spPr bwMode="auto">
            <a:xfrm>
              <a:off x="1869" y="2746"/>
              <a:ext cx="11" cy="6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7" y="5"/>
                </a:cxn>
                <a:cxn ang="0">
                  <a:pos x="8" y="5"/>
                </a:cxn>
                <a:cxn ang="0">
                  <a:pos x="9" y="5"/>
                </a:cxn>
                <a:cxn ang="0">
                  <a:pos x="10" y="5"/>
                </a:cxn>
                <a:cxn ang="0">
                  <a:pos x="9" y="3"/>
                </a:cxn>
                <a:cxn ang="0">
                  <a:pos x="9" y="1"/>
                </a:cxn>
                <a:cxn ang="0">
                  <a:pos x="8" y="1"/>
                </a:cxn>
                <a:cxn ang="0">
                  <a:pos x="6" y="1"/>
                </a:cxn>
                <a:cxn ang="0">
                  <a:pos x="5" y="1"/>
                </a:cxn>
                <a:cxn ang="0">
                  <a:pos x="3" y="1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6" y="5"/>
                </a:cxn>
              </a:cxnLst>
              <a:rect l="0" t="0" r="r" b="b"/>
              <a:pathLst>
                <a:path w="11" h="6">
                  <a:moveTo>
                    <a:pt x="6" y="5"/>
                  </a:moveTo>
                  <a:lnTo>
                    <a:pt x="7" y="5"/>
                  </a:lnTo>
                  <a:lnTo>
                    <a:pt x="8" y="5"/>
                  </a:lnTo>
                  <a:lnTo>
                    <a:pt x="9" y="5"/>
                  </a:lnTo>
                  <a:lnTo>
                    <a:pt x="10" y="5"/>
                  </a:lnTo>
                  <a:lnTo>
                    <a:pt x="9" y="3"/>
                  </a:lnTo>
                  <a:lnTo>
                    <a:pt x="9" y="1"/>
                  </a:lnTo>
                  <a:lnTo>
                    <a:pt x="8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3" y="1"/>
                  </a:lnTo>
                  <a:lnTo>
                    <a:pt x="1" y="1"/>
                  </a:lnTo>
                  <a:lnTo>
                    <a:pt x="0" y="0"/>
                  </a:lnTo>
                  <a:lnTo>
                    <a:pt x="6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4" name="Freeform 1252"/>
            <p:cNvSpPr>
              <a:spLocks/>
            </p:cNvSpPr>
            <p:nvPr/>
          </p:nvSpPr>
          <p:spPr bwMode="auto">
            <a:xfrm>
              <a:off x="1957" y="2747"/>
              <a:ext cx="11" cy="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6" y="5"/>
                </a:cxn>
                <a:cxn ang="0">
                  <a:pos x="7" y="6"/>
                </a:cxn>
                <a:cxn ang="0">
                  <a:pos x="7" y="7"/>
                </a:cxn>
                <a:cxn ang="0">
                  <a:pos x="7" y="8"/>
                </a:cxn>
                <a:cxn ang="0">
                  <a:pos x="10" y="2"/>
                </a:cxn>
                <a:cxn ang="0">
                  <a:pos x="8" y="2"/>
                </a:cxn>
                <a:cxn ang="0">
                  <a:pos x="7" y="1"/>
                </a:cxn>
                <a:cxn ang="0">
                  <a:pos x="6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0" y="3"/>
                </a:cxn>
              </a:cxnLst>
              <a:rect l="0" t="0" r="r" b="b"/>
              <a:pathLst>
                <a:path w="11" h="9">
                  <a:moveTo>
                    <a:pt x="0" y="3"/>
                  </a:moveTo>
                  <a:lnTo>
                    <a:pt x="2" y="3"/>
                  </a:lnTo>
                  <a:lnTo>
                    <a:pt x="3" y="3"/>
                  </a:lnTo>
                  <a:lnTo>
                    <a:pt x="4" y="3"/>
                  </a:lnTo>
                  <a:lnTo>
                    <a:pt x="6" y="5"/>
                  </a:lnTo>
                  <a:lnTo>
                    <a:pt x="7" y="6"/>
                  </a:lnTo>
                  <a:lnTo>
                    <a:pt x="7" y="7"/>
                  </a:lnTo>
                  <a:lnTo>
                    <a:pt x="7" y="8"/>
                  </a:lnTo>
                  <a:lnTo>
                    <a:pt x="10" y="2"/>
                  </a:lnTo>
                  <a:lnTo>
                    <a:pt x="8" y="2"/>
                  </a:lnTo>
                  <a:lnTo>
                    <a:pt x="7" y="1"/>
                  </a:lnTo>
                  <a:lnTo>
                    <a:pt x="6" y="1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5" name="Freeform 1253"/>
            <p:cNvSpPr>
              <a:spLocks/>
            </p:cNvSpPr>
            <p:nvPr/>
          </p:nvSpPr>
          <p:spPr bwMode="auto">
            <a:xfrm>
              <a:off x="1858" y="2750"/>
              <a:ext cx="7" cy="3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6" y="2"/>
                </a:cxn>
              </a:cxnLst>
              <a:rect l="0" t="0" r="r" b="b"/>
              <a:pathLst>
                <a:path w="7" h="3">
                  <a:moveTo>
                    <a:pt x="6" y="2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6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6" name="Freeform 1254"/>
            <p:cNvSpPr>
              <a:spLocks/>
            </p:cNvSpPr>
            <p:nvPr/>
          </p:nvSpPr>
          <p:spPr bwMode="auto">
            <a:xfrm>
              <a:off x="2074" y="2751"/>
              <a:ext cx="14" cy="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6" y="4"/>
                </a:cxn>
                <a:cxn ang="0">
                  <a:pos x="8" y="4"/>
                </a:cxn>
                <a:cxn ang="0">
                  <a:pos x="10" y="5"/>
                </a:cxn>
                <a:cxn ang="0">
                  <a:pos x="11" y="5"/>
                </a:cxn>
                <a:cxn ang="0">
                  <a:pos x="13" y="6"/>
                </a:cxn>
                <a:cxn ang="0">
                  <a:pos x="13" y="4"/>
                </a:cxn>
                <a:cxn ang="0">
                  <a:pos x="12" y="2"/>
                </a:cxn>
                <a:cxn ang="0">
                  <a:pos x="10" y="1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14" h="7">
                  <a:moveTo>
                    <a:pt x="0" y="1"/>
                  </a:moveTo>
                  <a:lnTo>
                    <a:pt x="2" y="2"/>
                  </a:lnTo>
                  <a:lnTo>
                    <a:pt x="3" y="3"/>
                  </a:lnTo>
                  <a:lnTo>
                    <a:pt x="4" y="3"/>
                  </a:lnTo>
                  <a:lnTo>
                    <a:pt x="6" y="4"/>
                  </a:lnTo>
                  <a:lnTo>
                    <a:pt x="8" y="4"/>
                  </a:lnTo>
                  <a:lnTo>
                    <a:pt x="10" y="5"/>
                  </a:lnTo>
                  <a:lnTo>
                    <a:pt x="11" y="5"/>
                  </a:lnTo>
                  <a:lnTo>
                    <a:pt x="13" y="6"/>
                  </a:lnTo>
                  <a:lnTo>
                    <a:pt x="13" y="4"/>
                  </a:lnTo>
                  <a:lnTo>
                    <a:pt x="12" y="2"/>
                  </a:lnTo>
                  <a:lnTo>
                    <a:pt x="10" y="1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7" name="Freeform 1255"/>
            <p:cNvSpPr>
              <a:spLocks/>
            </p:cNvSpPr>
            <p:nvPr/>
          </p:nvSpPr>
          <p:spPr bwMode="auto">
            <a:xfrm>
              <a:off x="1840" y="2751"/>
              <a:ext cx="11" cy="6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10" y="5"/>
                </a:cxn>
                <a:cxn ang="0">
                  <a:pos x="9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5"/>
                </a:cxn>
              </a:cxnLst>
              <a:rect l="0" t="0" r="r" b="b"/>
              <a:pathLst>
                <a:path w="11" h="6">
                  <a:moveTo>
                    <a:pt x="0" y="5"/>
                  </a:moveTo>
                  <a:lnTo>
                    <a:pt x="10" y="5"/>
                  </a:lnTo>
                  <a:lnTo>
                    <a:pt x="9" y="3"/>
                  </a:lnTo>
                  <a:lnTo>
                    <a:pt x="9" y="2"/>
                  </a:lnTo>
                  <a:lnTo>
                    <a:pt x="8" y="1"/>
                  </a:lnTo>
                  <a:lnTo>
                    <a:pt x="7" y="1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8" name="Freeform 1256"/>
            <p:cNvSpPr>
              <a:spLocks/>
            </p:cNvSpPr>
            <p:nvPr/>
          </p:nvSpPr>
          <p:spPr bwMode="auto">
            <a:xfrm>
              <a:off x="1992" y="2752"/>
              <a:ext cx="5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5" h="3">
                  <a:moveTo>
                    <a:pt x="0" y="0"/>
                  </a:moveTo>
                  <a:lnTo>
                    <a:pt x="0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9" name="Freeform 1257"/>
            <p:cNvSpPr>
              <a:spLocks/>
            </p:cNvSpPr>
            <p:nvPr/>
          </p:nvSpPr>
          <p:spPr bwMode="auto">
            <a:xfrm>
              <a:off x="1893" y="2754"/>
              <a:ext cx="12" cy="13"/>
            </a:xfrm>
            <a:custGeom>
              <a:avLst/>
              <a:gdLst/>
              <a:ahLst/>
              <a:cxnLst>
                <a:cxn ang="0">
                  <a:pos x="2" y="8"/>
                </a:cxn>
                <a:cxn ang="0">
                  <a:pos x="3" y="7"/>
                </a:cxn>
                <a:cxn ang="0">
                  <a:pos x="5" y="7"/>
                </a:cxn>
                <a:cxn ang="0">
                  <a:pos x="7" y="7"/>
                </a:cxn>
                <a:cxn ang="0">
                  <a:pos x="8" y="7"/>
                </a:cxn>
                <a:cxn ang="0">
                  <a:pos x="9" y="8"/>
                </a:cxn>
                <a:cxn ang="0">
                  <a:pos x="10" y="9"/>
                </a:cxn>
                <a:cxn ang="0">
                  <a:pos x="11" y="11"/>
                </a:cxn>
                <a:cxn ang="0">
                  <a:pos x="11" y="12"/>
                </a:cxn>
                <a:cxn ang="0">
                  <a:pos x="6" y="0"/>
                </a:cxn>
                <a:cxn ang="0">
                  <a:pos x="6" y="1"/>
                </a:cxn>
                <a:cxn ang="0">
                  <a:pos x="5" y="2"/>
                </a:cxn>
                <a:cxn ang="0">
                  <a:pos x="4" y="3"/>
                </a:cxn>
                <a:cxn ang="0">
                  <a:pos x="2" y="3"/>
                </a:cxn>
                <a:cxn ang="0">
                  <a:pos x="1" y="4"/>
                </a:cxn>
                <a:cxn ang="0">
                  <a:pos x="0" y="5"/>
                </a:cxn>
                <a:cxn ang="0">
                  <a:pos x="1" y="6"/>
                </a:cxn>
                <a:cxn ang="0">
                  <a:pos x="2" y="8"/>
                </a:cxn>
              </a:cxnLst>
              <a:rect l="0" t="0" r="r" b="b"/>
              <a:pathLst>
                <a:path w="12" h="13">
                  <a:moveTo>
                    <a:pt x="2" y="8"/>
                  </a:moveTo>
                  <a:lnTo>
                    <a:pt x="3" y="7"/>
                  </a:lnTo>
                  <a:lnTo>
                    <a:pt x="5" y="7"/>
                  </a:lnTo>
                  <a:lnTo>
                    <a:pt x="7" y="7"/>
                  </a:lnTo>
                  <a:lnTo>
                    <a:pt x="8" y="7"/>
                  </a:lnTo>
                  <a:lnTo>
                    <a:pt x="9" y="8"/>
                  </a:lnTo>
                  <a:lnTo>
                    <a:pt x="10" y="9"/>
                  </a:lnTo>
                  <a:lnTo>
                    <a:pt x="11" y="11"/>
                  </a:lnTo>
                  <a:lnTo>
                    <a:pt x="11" y="12"/>
                  </a:lnTo>
                  <a:lnTo>
                    <a:pt x="6" y="0"/>
                  </a:lnTo>
                  <a:lnTo>
                    <a:pt x="6" y="1"/>
                  </a:lnTo>
                  <a:lnTo>
                    <a:pt x="5" y="2"/>
                  </a:lnTo>
                  <a:lnTo>
                    <a:pt x="4" y="3"/>
                  </a:lnTo>
                  <a:lnTo>
                    <a:pt x="2" y="3"/>
                  </a:lnTo>
                  <a:lnTo>
                    <a:pt x="1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2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0" name="Freeform 1258"/>
            <p:cNvSpPr>
              <a:spLocks/>
            </p:cNvSpPr>
            <p:nvPr/>
          </p:nvSpPr>
          <p:spPr bwMode="auto">
            <a:xfrm>
              <a:off x="1824" y="2754"/>
              <a:ext cx="10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"/>
                </a:cxn>
                <a:cxn ang="0">
                  <a:pos x="2" y="3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5" y="4"/>
                </a:cxn>
                <a:cxn ang="0">
                  <a:pos x="6" y="4"/>
                </a:cxn>
                <a:cxn ang="0">
                  <a:pos x="7" y="4"/>
                </a:cxn>
                <a:cxn ang="0">
                  <a:pos x="9" y="5"/>
                </a:cxn>
                <a:cxn ang="0">
                  <a:pos x="8" y="4"/>
                </a:cxn>
                <a:cxn ang="0">
                  <a:pos x="7" y="3"/>
                </a:cxn>
                <a:cxn ang="0">
                  <a:pos x="6" y="2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10" h="6">
                  <a:moveTo>
                    <a:pt x="0" y="0"/>
                  </a:moveTo>
                  <a:lnTo>
                    <a:pt x="1" y="2"/>
                  </a:lnTo>
                  <a:lnTo>
                    <a:pt x="2" y="3"/>
                  </a:lnTo>
                  <a:lnTo>
                    <a:pt x="3" y="4"/>
                  </a:lnTo>
                  <a:lnTo>
                    <a:pt x="4" y="4"/>
                  </a:lnTo>
                  <a:lnTo>
                    <a:pt x="5" y="4"/>
                  </a:lnTo>
                  <a:lnTo>
                    <a:pt x="6" y="4"/>
                  </a:lnTo>
                  <a:lnTo>
                    <a:pt x="7" y="4"/>
                  </a:lnTo>
                  <a:lnTo>
                    <a:pt x="9" y="5"/>
                  </a:lnTo>
                  <a:lnTo>
                    <a:pt x="8" y="4"/>
                  </a:lnTo>
                  <a:lnTo>
                    <a:pt x="7" y="3"/>
                  </a:lnTo>
                  <a:lnTo>
                    <a:pt x="6" y="2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1" name="Freeform 1259"/>
            <p:cNvSpPr>
              <a:spLocks/>
            </p:cNvSpPr>
            <p:nvPr/>
          </p:nvSpPr>
          <p:spPr bwMode="auto">
            <a:xfrm>
              <a:off x="1863" y="2755"/>
              <a:ext cx="9" cy="10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1" y="8"/>
                </a:cxn>
                <a:cxn ang="0">
                  <a:pos x="1" y="9"/>
                </a:cxn>
                <a:cxn ang="0">
                  <a:pos x="8" y="9"/>
                </a:cxn>
                <a:cxn ang="0">
                  <a:pos x="7" y="0"/>
                </a:cxn>
                <a:cxn ang="0">
                  <a:pos x="6" y="2"/>
                </a:cxn>
                <a:cxn ang="0">
                  <a:pos x="4" y="3"/>
                </a:cxn>
                <a:cxn ang="0">
                  <a:pos x="2" y="4"/>
                </a:cxn>
                <a:cxn ang="0">
                  <a:pos x="0" y="6"/>
                </a:cxn>
              </a:cxnLst>
              <a:rect l="0" t="0" r="r" b="b"/>
              <a:pathLst>
                <a:path w="9" h="10">
                  <a:moveTo>
                    <a:pt x="0" y="6"/>
                  </a:moveTo>
                  <a:lnTo>
                    <a:pt x="1" y="7"/>
                  </a:lnTo>
                  <a:lnTo>
                    <a:pt x="1" y="7"/>
                  </a:lnTo>
                  <a:lnTo>
                    <a:pt x="1" y="8"/>
                  </a:lnTo>
                  <a:lnTo>
                    <a:pt x="1" y="9"/>
                  </a:lnTo>
                  <a:lnTo>
                    <a:pt x="8" y="9"/>
                  </a:lnTo>
                  <a:lnTo>
                    <a:pt x="7" y="0"/>
                  </a:lnTo>
                  <a:lnTo>
                    <a:pt x="6" y="2"/>
                  </a:lnTo>
                  <a:lnTo>
                    <a:pt x="4" y="3"/>
                  </a:lnTo>
                  <a:lnTo>
                    <a:pt x="2" y="4"/>
                  </a:lnTo>
                  <a:lnTo>
                    <a:pt x="0" y="6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2" name="Freeform 1260"/>
            <p:cNvSpPr>
              <a:spLocks/>
            </p:cNvSpPr>
            <p:nvPr/>
          </p:nvSpPr>
          <p:spPr bwMode="auto">
            <a:xfrm>
              <a:off x="2042" y="2758"/>
              <a:ext cx="11" cy="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5" y="4"/>
                </a:cxn>
                <a:cxn ang="0">
                  <a:pos x="7" y="5"/>
                </a:cxn>
                <a:cxn ang="0">
                  <a:pos x="8" y="5"/>
                </a:cxn>
                <a:cxn ang="0">
                  <a:pos x="9" y="6"/>
                </a:cxn>
                <a:cxn ang="0">
                  <a:pos x="10" y="5"/>
                </a:cxn>
                <a:cxn ang="0">
                  <a:pos x="9" y="5"/>
                </a:cxn>
                <a:cxn ang="0">
                  <a:pos x="8" y="4"/>
                </a:cxn>
                <a:cxn ang="0">
                  <a:pos x="7" y="3"/>
                </a:cxn>
                <a:cxn ang="0">
                  <a:pos x="6" y="2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11" h="7">
                  <a:moveTo>
                    <a:pt x="0" y="1"/>
                  </a:moveTo>
                  <a:lnTo>
                    <a:pt x="0" y="2"/>
                  </a:lnTo>
                  <a:lnTo>
                    <a:pt x="1" y="3"/>
                  </a:lnTo>
                  <a:lnTo>
                    <a:pt x="2" y="4"/>
                  </a:lnTo>
                  <a:lnTo>
                    <a:pt x="3" y="4"/>
                  </a:lnTo>
                  <a:lnTo>
                    <a:pt x="5" y="4"/>
                  </a:lnTo>
                  <a:lnTo>
                    <a:pt x="7" y="5"/>
                  </a:lnTo>
                  <a:lnTo>
                    <a:pt x="8" y="5"/>
                  </a:lnTo>
                  <a:lnTo>
                    <a:pt x="9" y="6"/>
                  </a:lnTo>
                  <a:lnTo>
                    <a:pt x="10" y="5"/>
                  </a:lnTo>
                  <a:lnTo>
                    <a:pt x="9" y="5"/>
                  </a:lnTo>
                  <a:lnTo>
                    <a:pt x="8" y="4"/>
                  </a:lnTo>
                  <a:lnTo>
                    <a:pt x="7" y="3"/>
                  </a:lnTo>
                  <a:lnTo>
                    <a:pt x="6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3" name="Freeform 1261"/>
            <p:cNvSpPr>
              <a:spLocks/>
            </p:cNvSpPr>
            <p:nvPr/>
          </p:nvSpPr>
          <p:spPr bwMode="auto">
            <a:xfrm>
              <a:off x="1970" y="2757"/>
              <a:ext cx="7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5" y="3"/>
                </a:cxn>
                <a:cxn ang="0">
                  <a:pos x="6" y="2"/>
                </a:cxn>
                <a:cxn ang="0">
                  <a:pos x="5" y="0"/>
                </a:cxn>
                <a:cxn ang="0">
                  <a:pos x="0" y="0"/>
                </a:cxn>
              </a:cxnLst>
              <a:rect l="0" t="0" r="r" b="b"/>
              <a:pathLst>
                <a:path w="7" h="5">
                  <a:moveTo>
                    <a:pt x="0" y="0"/>
                  </a:moveTo>
                  <a:lnTo>
                    <a:pt x="0" y="2"/>
                  </a:lnTo>
                  <a:lnTo>
                    <a:pt x="1" y="3"/>
                  </a:lnTo>
                  <a:lnTo>
                    <a:pt x="2" y="4"/>
                  </a:lnTo>
                  <a:lnTo>
                    <a:pt x="3" y="4"/>
                  </a:lnTo>
                  <a:lnTo>
                    <a:pt x="4" y="4"/>
                  </a:lnTo>
                  <a:lnTo>
                    <a:pt x="5" y="3"/>
                  </a:lnTo>
                  <a:lnTo>
                    <a:pt x="6" y="2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4" name="Freeform 1262"/>
            <p:cNvSpPr>
              <a:spLocks/>
            </p:cNvSpPr>
            <p:nvPr/>
          </p:nvSpPr>
          <p:spPr bwMode="auto">
            <a:xfrm>
              <a:off x="1879" y="2757"/>
              <a:ext cx="8" cy="8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" y="6"/>
                </a:cxn>
                <a:cxn ang="0">
                  <a:pos x="3" y="7"/>
                </a:cxn>
                <a:cxn ang="0">
                  <a:pos x="5" y="7"/>
                </a:cxn>
                <a:cxn ang="0">
                  <a:pos x="7" y="7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3" y="2"/>
                </a:cxn>
                <a:cxn ang="0">
                  <a:pos x="1" y="3"/>
                </a:cxn>
                <a:cxn ang="0">
                  <a:pos x="0" y="4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lnTo>
                    <a:pt x="1" y="6"/>
                  </a:lnTo>
                  <a:lnTo>
                    <a:pt x="3" y="7"/>
                  </a:lnTo>
                  <a:lnTo>
                    <a:pt x="5" y="7"/>
                  </a:lnTo>
                  <a:lnTo>
                    <a:pt x="7" y="7"/>
                  </a:lnTo>
                  <a:lnTo>
                    <a:pt x="6" y="0"/>
                  </a:lnTo>
                  <a:lnTo>
                    <a:pt x="4" y="1"/>
                  </a:lnTo>
                  <a:lnTo>
                    <a:pt x="3" y="2"/>
                  </a:lnTo>
                  <a:lnTo>
                    <a:pt x="1" y="3"/>
                  </a:lnTo>
                  <a:lnTo>
                    <a:pt x="0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5" name="Freeform 1263"/>
            <p:cNvSpPr>
              <a:spLocks/>
            </p:cNvSpPr>
            <p:nvPr/>
          </p:nvSpPr>
          <p:spPr bwMode="auto">
            <a:xfrm>
              <a:off x="1808" y="2758"/>
              <a:ext cx="9" cy="5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8" y="4"/>
                </a:cxn>
                <a:cxn ang="0">
                  <a:pos x="6" y="3"/>
                </a:cxn>
                <a:cxn ang="0">
                  <a:pos x="5" y="1"/>
                </a:cxn>
                <a:cxn ang="0">
                  <a:pos x="3" y="0"/>
                </a:cxn>
                <a:cxn ang="0">
                  <a:pos x="0" y="1"/>
                </a:cxn>
              </a:cxnLst>
              <a:rect l="0" t="0" r="r" b="b"/>
              <a:pathLst>
                <a:path w="9" h="5">
                  <a:moveTo>
                    <a:pt x="0" y="1"/>
                  </a:moveTo>
                  <a:lnTo>
                    <a:pt x="0" y="2"/>
                  </a:lnTo>
                  <a:lnTo>
                    <a:pt x="1" y="3"/>
                  </a:lnTo>
                  <a:lnTo>
                    <a:pt x="3" y="4"/>
                  </a:lnTo>
                  <a:lnTo>
                    <a:pt x="4" y="4"/>
                  </a:lnTo>
                  <a:lnTo>
                    <a:pt x="8" y="4"/>
                  </a:lnTo>
                  <a:lnTo>
                    <a:pt x="6" y="3"/>
                  </a:lnTo>
                  <a:lnTo>
                    <a:pt x="5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6" name="Freeform 1264"/>
            <p:cNvSpPr>
              <a:spLocks/>
            </p:cNvSpPr>
            <p:nvPr/>
          </p:nvSpPr>
          <p:spPr bwMode="auto">
            <a:xfrm>
              <a:off x="1992" y="2759"/>
              <a:ext cx="5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r" b="b"/>
              <a:pathLst>
                <a:path w="5" h="3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7" name="Freeform 1265"/>
            <p:cNvSpPr>
              <a:spLocks/>
            </p:cNvSpPr>
            <p:nvPr/>
          </p:nvSpPr>
          <p:spPr bwMode="auto">
            <a:xfrm>
              <a:off x="1787" y="2760"/>
              <a:ext cx="14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3" y="2"/>
                </a:cxn>
                <a:cxn ang="0">
                  <a:pos x="4" y="3"/>
                </a:cxn>
                <a:cxn ang="0">
                  <a:pos x="6" y="4"/>
                </a:cxn>
                <a:cxn ang="0">
                  <a:pos x="7" y="5"/>
                </a:cxn>
                <a:cxn ang="0">
                  <a:pos x="9" y="6"/>
                </a:cxn>
                <a:cxn ang="0">
                  <a:pos x="10" y="6"/>
                </a:cxn>
                <a:cxn ang="0">
                  <a:pos x="12" y="5"/>
                </a:cxn>
                <a:cxn ang="0">
                  <a:pos x="13" y="3"/>
                </a:cxn>
                <a:cxn ang="0">
                  <a:pos x="12" y="1"/>
                </a:cxn>
                <a:cxn ang="0">
                  <a:pos x="11" y="0"/>
                </a:cxn>
                <a:cxn ang="0">
                  <a:pos x="9" y="0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0" y="0"/>
                </a:cxn>
              </a:cxnLst>
              <a:rect l="0" t="0" r="r" b="b"/>
              <a:pathLst>
                <a:path w="14" h="7">
                  <a:moveTo>
                    <a:pt x="0" y="0"/>
                  </a:moveTo>
                  <a:lnTo>
                    <a:pt x="2" y="0"/>
                  </a:lnTo>
                  <a:lnTo>
                    <a:pt x="3" y="2"/>
                  </a:lnTo>
                  <a:lnTo>
                    <a:pt x="4" y="3"/>
                  </a:lnTo>
                  <a:lnTo>
                    <a:pt x="6" y="4"/>
                  </a:lnTo>
                  <a:lnTo>
                    <a:pt x="7" y="5"/>
                  </a:lnTo>
                  <a:lnTo>
                    <a:pt x="9" y="6"/>
                  </a:lnTo>
                  <a:lnTo>
                    <a:pt x="10" y="6"/>
                  </a:lnTo>
                  <a:lnTo>
                    <a:pt x="12" y="5"/>
                  </a:lnTo>
                  <a:lnTo>
                    <a:pt x="13" y="3"/>
                  </a:lnTo>
                  <a:lnTo>
                    <a:pt x="12" y="1"/>
                  </a:lnTo>
                  <a:lnTo>
                    <a:pt x="11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8" name="Freeform 1266"/>
            <p:cNvSpPr>
              <a:spLocks/>
            </p:cNvSpPr>
            <p:nvPr/>
          </p:nvSpPr>
          <p:spPr bwMode="auto">
            <a:xfrm>
              <a:off x="2069" y="2760"/>
              <a:ext cx="11" cy="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2"/>
                </a:cxn>
                <a:cxn ang="0">
                  <a:pos x="2" y="3"/>
                </a:cxn>
                <a:cxn ang="0">
                  <a:pos x="4" y="3"/>
                </a:cxn>
                <a:cxn ang="0">
                  <a:pos x="6" y="3"/>
                </a:cxn>
                <a:cxn ang="0">
                  <a:pos x="7" y="3"/>
                </a:cxn>
                <a:cxn ang="0">
                  <a:pos x="8" y="3"/>
                </a:cxn>
                <a:cxn ang="0">
                  <a:pos x="9" y="3"/>
                </a:cxn>
                <a:cxn ang="0">
                  <a:pos x="10" y="2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1"/>
                </a:cxn>
                <a:cxn ang="0">
                  <a:pos x="4" y="2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1" y="0"/>
                </a:cxn>
              </a:cxnLst>
              <a:rect l="0" t="0" r="r" b="b"/>
              <a:pathLst>
                <a:path w="11" h="4">
                  <a:moveTo>
                    <a:pt x="1" y="0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7" y="3"/>
                  </a:lnTo>
                  <a:lnTo>
                    <a:pt x="8" y="3"/>
                  </a:lnTo>
                  <a:lnTo>
                    <a:pt x="9" y="3"/>
                  </a:lnTo>
                  <a:lnTo>
                    <a:pt x="10" y="2"/>
                  </a:lnTo>
                  <a:lnTo>
                    <a:pt x="9" y="2"/>
                  </a:lnTo>
                  <a:lnTo>
                    <a:pt x="8" y="1"/>
                  </a:lnTo>
                  <a:lnTo>
                    <a:pt x="7" y="1"/>
                  </a:lnTo>
                  <a:lnTo>
                    <a:pt x="5" y="1"/>
                  </a:lnTo>
                  <a:lnTo>
                    <a:pt x="4" y="2"/>
                  </a:lnTo>
                  <a:lnTo>
                    <a:pt x="3" y="1"/>
                  </a:lnTo>
                  <a:lnTo>
                    <a:pt x="2" y="1"/>
                  </a:lnTo>
                  <a:lnTo>
                    <a:pt x="1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9" name="Freeform 1267"/>
            <p:cNvSpPr>
              <a:spLocks/>
            </p:cNvSpPr>
            <p:nvPr/>
          </p:nvSpPr>
          <p:spPr bwMode="auto">
            <a:xfrm>
              <a:off x="2105" y="2760"/>
              <a:ext cx="14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3" y="2"/>
                </a:cxn>
                <a:cxn ang="0">
                  <a:pos x="4" y="3"/>
                </a:cxn>
                <a:cxn ang="0">
                  <a:pos x="6" y="5"/>
                </a:cxn>
                <a:cxn ang="0">
                  <a:pos x="7" y="7"/>
                </a:cxn>
                <a:cxn ang="0">
                  <a:pos x="9" y="8"/>
                </a:cxn>
                <a:cxn ang="0">
                  <a:pos x="11" y="10"/>
                </a:cxn>
                <a:cxn ang="0">
                  <a:pos x="13" y="10"/>
                </a:cxn>
                <a:cxn ang="0">
                  <a:pos x="13" y="8"/>
                </a:cxn>
                <a:cxn ang="0">
                  <a:pos x="12" y="5"/>
                </a:cxn>
                <a:cxn ang="0">
                  <a:pos x="11" y="4"/>
                </a:cxn>
                <a:cxn ang="0">
                  <a:pos x="9" y="3"/>
                </a:cxn>
                <a:cxn ang="0">
                  <a:pos x="6" y="2"/>
                </a:cxn>
                <a:cxn ang="0">
                  <a:pos x="4" y="1"/>
                </a:cxn>
                <a:cxn ang="0">
                  <a:pos x="2" y="1"/>
                </a:cxn>
                <a:cxn ang="0">
                  <a:pos x="0" y="0"/>
                </a:cxn>
              </a:cxnLst>
              <a:rect l="0" t="0" r="r" b="b"/>
              <a:pathLst>
                <a:path w="14" h="11">
                  <a:moveTo>
                    <a:pt x="0" y="0"/>
                  </a:moveTo>
                  <a:lnTo>
                    <a:pt x="2" y="1"/>
                  </a:lnTo>
                  <a:lnTo>
                    <a:pt x="3" y="2"/>
                  </a:lnTo>
                  <a:lnTo>
                    <a:pt x="4" y="3"/>
                  </a:lnTo>
                  <a:lnTo>
                    <a:pt x="6" y="5"/>
                  </a:lnTo>
                  <a:lnTo>
                    <a:pt x="7" y="7"/>
                  </a:lnTo>
                  <a:lnTo>
                    <a:pt x="9" y="8"/>
                  </a:lnTo>
                  <a:lnTo>
                    <a:pt x="11" y="10"/>
                  </a:lnTo>
                  <a:lnTo>
                    <a:pt x="13" y="10"/>
                  </a:lnTo>
                  <a:lnTo>
                    <a:pt x="13" y="8"/>
                  </a:lnTo>
                  <a:lnTo>
                    <a:pt x="12" y="5"/>
                  </a:lnTo>
                  <a:lnTo>
                    <a:pt x="11" y="4"/>
                  </a:lnTo>
                  <a:lnTo>
                    <a:pt x="9" y="3"/>
                  </a:lnTo>
                  <a:lnTo>
                    <a:pt x="6" y="2"/>
                  </a:lnTo>
                  <a:lnTo>
                    <a:pt x="4" y="1"/>
                  </a:lnTo>
                  <a:lnTo>
                    <a:pt x="2" y="1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0" name="Freeform 1268"/>
            <p:cNvSpPr>
              <a:spLocks/>
            </p:cNvSpPr>
            <p:nvPr/>
          </p:nvSpPr>
          <p:spPr bwMode="auto">
            <a:xfrm>
              <a:off x="2085" y="2761"/>
              <a:ext cx="6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5" y="2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3"/>
                </a:cxn>
              </a:cxnLst>
              <a:rect l="0" t="0" r="r" b="b"/>
              <a:pathLst>
                <a:path w="6" h="4">
                  <a:moveTo>
                    <a:pt x="0" y="3"/>
                  </a:moveTo>
                  <a:lnTo>
                    <a:pt x="5" y="2"/>
                  </a:lnTo>
                  <a:lnTo>
                    <a:pt x="5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1" name="Freeform 1269"/>
            <p:cNvSpPr>
              <a:spLocks/>
            </p:cNvSpPr>
            <p:nvPr/>
          </p:nvSpPr>
          <p:spPr bwMode="auto">
            <a:xfrm>
              <a:off x="1775" y="2761"/>
              <a:ext cx="12" cy="11"/>
            </a:xfrm>
            <a:custGeom>
              <a:avLst/>
              <a:gdLst/>
              <a:ahLst/>
              <a:cxnLst>
                <a:cxn ang="0">
                  <a:pos x="2" y="8"/>
                </a:cxn>
                <a:cxn ang="0">
                  <a:pos x="4" y="9"/>
                </a:cxn>
                <a:cxn ang="0">
                  <a:pos x="7" y="10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7"/>
                </a:cxn>
                <a:cxn ang="0">
                  <a:pos x="10" y="5"/>
                </a:cxn>
                <a:cxn ang="0">
                  <a:pos x="10" y="4"/>
                </a:cxn>
                <a:cxn ang="0">
                  <a:pos x="8" y="4"/>
                </a:cxn>
                <a:cxn ang="0">
                  <a:pos x="6" y="3"/>
                </a:cxn>
                <a:cxn ang="0">
                  <a:pos x="5" y="3"/>
                </a:cxn>
                <a:cxn ang="0">
                  <a:pos x="3" y="2"/>
                </a:cxn>
                <a:cxn ang="0">
                  <a:pos x="2" y="0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2" y="8"/>
                </a:cxn>
              </a:cxnLst>
              <a:rect l="0" t="0" r="r" b="b"/>
              <a:pathLst>
                <a:path w="12" h="11">
                  <a:moveTo>
                    <a:pt x="2" y="8"/>
                  </a:moveTo>
                  <a:lnTo>
                    <a:pt x="4" y="9"/>
                  </a:lnTo>
                  <a:lnTo>
                    <a:pt x="7" y="10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7"/>
                  </a:lnTo>
                  <a:lnTo>
                    <a:pt x="10" y="5"/>
                  </a:lnTo>
                  <a:lnTo>
                    <a:pt x="10" y="4"/>
                  </a:lnTo>
                  <a:lnTo>
                    <a:pt x="8" y="4"/>
                  </a:lnTo>
                  <a:lnTo>
                    <a:pt x="6" y="3"/>
                  </a:lnTo>
                  <a:lnTo>
                    <a:pt x="5" y="3"/>
                  </a:lnTo>
                  <a:lnTo>
                    <a:pt x="3" y="2"/>
                  </a:lnTo>
                  <a:lnTo>
                    <a:pt x="2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2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2" name="Freeform 1270"/>
            <p:cNvSpPr>
              <a:spLocks/>
            </p:cNvSpPr>
            <p:nvPr/>
          </p:nvSpPr>
          <p:spPr bwMode="auto">
            <a:xfrm>
              <a:off x="1846" y="2762"/>
              <a:ext cx="10" cy="7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9" y="6"/>
                </a:cxn>
                <a:cxn ang="0">
                  <a:pos x="7" y="0"/>
                </a:cxn>
                <a:cxn ang="0">
                  <a:pos x="6" y="1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5"/>
                </a:cxn>
              </a:cxnLst>
              <a:rect l="0" t="0" r="r" b="b"/>
              <a:pathLst>
                <a:path w="10" h="7">
                  <a:moveTo>
                    <a:pt x="0" y="5"/>
                  </a:moveTo>
                  <a:lnTo>
                    <a:pt x="9" y="6"/>
                  </a:lnTo>
                  <a:lnTo>
                    <a:pt x="7" y="0"/>
                  </a:lnTo>
                  <a:lnTo>
                    <a:pt x="6" y="1"/>
                  </a:lnTo>
                  <a:lnTo>
                    <a:pt x="5" y="1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3" name="Freeform 1271"/>
            <p:cNvSpPr>
              <a:spLocks/>
            </p:cNvSpPr>
            <p:nvPr/>
          </p:nvSpPr>
          <p:spPr bwMode="auto">
            <a:xfrm>
              <a:off x="2052" y="2764"/>
              <a:ext cx="9" cy="10"/>
            </a:xfrm>
            <a:custGeom>
              <a:avLst/>
              <a:gdLst/>
              <a:ahLst/>
              <a:cxnLst>
                <a:cxn ang="0">
                  <a:pos x="1" y="9"/>
                </a:cxn>
                <a:cxn ang="0">
                  <a:pos x="3" y="8"/>
                </a:cxn>
                <a:cxn ang="0">
                  <a:pos x="6" y="5"/>
                </a:cxn>
                <a:cxn ang="0">
                  <a:pos x="8" y="3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1" y="9"/>
                </a:cxn>
              </a:cxnLst>
              <a:rect l="0" t="0" r="r" b="b"/>
              <a:pathLst>
                <a:path w="9" h="10">
                  <a:moveTo>
                    <a:pt x="1" y="9"/>
                  </a:moveTo>
                  <a:lnTo>
                    <a:pt x="3" y="8"/>
                  </a:lnTo>
                  <a:lnTo>
                    <a:pt x="6" y="5"/>
                  </a:lnTo>
                  <a:lnTo>
                    <a:pt x="8" y="3"/>
                  </a:lnTo>
                  <a:lnTo>
                    <a:pt x="8" y="0"/>
                  </a:lnTo>
                  <a:lnTo>
                    <a:pt x="0" y="7"/>
                  </a:lnTo>
                  <a:lnTo>
                    <a:pt x="1" y="9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4" name="Freeform 1272"/>
            <p:cNvSpPr>
              <a:spLocks/>
            </p:cNvSpPr>
            <p:nvPr/>
          </p:nvSpPr>
          <p:spPr bwMode="auto">
            <a:xfrm>
              <a:off x="2041" y="2766"/>
              <a:ext cx="6" cy="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1" y="4"/>
                </a:cxn>
                <a:cxn ang="0">
                  <a:pos x="2" y="5"/>
                </a:cxn>
                <a:cxn ang="0">
                  <a:pos x="3" y="7"/>
                </a:cxn>
                <a:cxn ang="0">
                  <a:pos x="5" y="7"/>
                </a:cxn>
                <a:cxn ang="0">
                  <a:pos x="5" y="5"/>
                </a:cxn>
                <a:cxn ang="0">
                  <a:pos x="5" y="4"/>
                </a:cxn>
                <a:cxn ang="0">
                  <a:pos x="3" y="2"/>
                </a:cxn>
                <a:cxn ang="0">
                  <a:pos x="1" y="0"/>
                </a:cxn>
                <a:cxn ang="0">
                  <a:pos x="0" y="3"/>
                </a:cxn>
              </a:cxnLst>
              <a:rect l="0" t="0" r="r" b="b"/>
              <a:pathLst>
                <a:path w="6" h="8">
                  <a:moveTo>
                    <a:pt x="0" y="3"/>
                  </a:moveTo>
                  <a:lnTo>
                    <a:pt x="1" y="4"/>
                  </a:lnTo>
                  <a:lnTo>
                    <a:pt x="2" y="5"/>
                  </a:lnTo>
                  <a:lnTo>
                    <a:pt x="3" y="7"/>
                  </a:lnTo>
                  <a:lnTo>
                    <a:pt x="5" y="7"/>
                  </a:lnTo>
                  <a:lnTo>
                    <a:pt x="5" y="5"/>
                  </a:lnTo>
                  <a:lnTo>
                    <a:pt x="5" y="4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5" name="Freeform 1273"/>
            <p:cNvSpPr>
              <a:spLocks/>
            </p:cNvSpPr>
            <p:nvPr/>
          </p:nvSpPr>
          <p:spPr bwMode="auto">
            <a:xfrm>
              <a:off x="1829" y="2766"/>
              <a:ext cx="12" cy="1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3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6" y="3"/>
                </a:cxn>
                <a:cxn ang="0">
                  <a:pos x="7" y="3"/>
                </a:cxn>
                <a:cxn ang="0">
                  <a:pos x="8" y="4"/>
                </a:cxn>
                <a:cxn ang="0">
                  <a:pos x="9" y="4"/>
                </a:cxn>
                <a:cxn ang="0">
                  <a:pos x="10" y="5"/>
                </a:cxn>
                <a:cxn ang="0">
                  <a:pos x="10" y="8"/>
                </a:cxn>
                <a:cxn ang="0">
                  <a:pos x="8" y="9"/>
                </a:cxn>
                <a:cxn ang="0">
                  <a:pos x="6" y="10"/>
                </a:cxn>
                <a:cxn ang="0">
                  <a:pos x="4" y="10"/>
                </a:cxn>
                <a:cxn ang="0">
                  <a:pos x="4" y="13"/>
                </a:cxn>
                <a:cxn ang="0">
                  <a:pos x="11" y="14"/>
                </a:cxn>
                <a:cxn ang="0">
                  <a:pos x="11" y="10"/>
                </a:cxn>
                <a:cxn ang="0">
                  <a:pos x="10" y="6"/>
                </a:cxn>
                <a:cxn ang="0">
                  <a:pos x="9" y="3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0" y="2"/>
                </a:cxn>
              </a:cxnLst>
              <a:rect l="0" t="0" r="r" b="b"/>
              <a:pathLst>
                <a:path w="12" h="15">
                  <a:moveTo>
                    <a:pt x="0" y="2"/>
                  </a:moveTo>
                  <a:lnTo>
                    <a:pt x="0" y="3"/>
                  </a:lnTo>
                  <a:lnTo>
                    <a:pt x="2" y="4"/>
                  </a:lnTo>
                  <a:lnTo>
                    <a:pt x="3" y="4"/>
                  </a:lnTo>
                  <a:lnTo>
                    <a:pt x="4" y="3"/>
                  </a:lnTo>
                  <a:lnTo>
                    <a:pt x="6" y="3"/>
                  </a:lnTo>
                  <a:lnTo>
                    <a:pt x="7" y="3"/>
                  </a:lnTo>
                  <a:lnTo>
                    <a:pt x="8" y="4"/>
                  </a:lnTo>
                  <a:lnTo>
                    <a:pt x="9" y="4"/>
                  </a:lnTo>
                  <a:lnTo>
                    <a:pt x="10" y="5"/>
                  </a:lnTo>
                  <a:lnTo>
                    <a:pt x="10" y="8"/>
                  </a:lnTo>
                  <a:lnTo>
                    <a:pt x="8" y="9"/>
                  </a:lnTo>
                  <a:lnTo>
                    <a:pt x="6" y="10"/>
                  </a:lnTo>
                  <a:lnTo>
                    <a:pt x="4" y="10"/>
                  </a:lnTo>
                  <a:lnTo>
                    <a:pt x="4" y="13"/>
                  </a:lnTo>
                  <a:lnTo>
                    <a:pt x="11" y="14"/>
                  </a:lnTo>
                  <a:lnTo>
                    <a:pt x="11" y="10"/>
                  </a:lnTo>
                  <a:lnTo>
                    <a:pt x="10" y="6"/>
                  </a:lnTo>
                  <a:lnTo>
                    <a:pt x="9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6" name="Freeform 1274"/>
            <p:cNvSpPr>
              <a:spLocks/>
            </p:cNvSpPr>
            <p:nvPr/>
          </p:nvSpPr>
          <p:spPr bwMode="auto">
            <a:xfrm>
              <a:off x="1760" y="2766"/>
              <a:ext cx="10" cy="8"/>
            </a:xfrm>
            <a:custGeom>
              <a:avLst/>
              <a:gdLst/>
              <a:ahLst/>
              <a:cxnLst>
                <a:cxn ang="0">
                  <a:pos x="9" y="7"/>
                </a:cxn>
                <a:cxn ang="0">
                  <a:pos x="4" y="0"/>
                </a:cxn>
                <a:cxn ang="0">
                  <a:pos x="0" y="7"/>
                </a:cxn>
                <a:cxn ang="0">
                  <a:pos x="9" y="7"/>
                </a:cxn>
              </a:cxnLst>
              <a:rect l="0" t="0" r="r" b="b"/>
              <a:pathLst>
                <a:path w="10" h="8">
                  <a:moveTo>
                    <a:pt x="9" y="7"/>
                  </a:moveTo>
                  <a:lnTo>
                    <a:pt x="4" y="0"/>
                  </a:lnTo>
                  <a:lnTo>
                    <a:pt x="0" y="7"/>
                  </a:lnTo>
                  <a:lnTo>
                    <a:pt x="9" y="7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7" name="Freeform 1275"/>
            <p:cNvSpPr>
              <a:spLocks/>
            </p:cNvSpPr>
            <p:nvPr/>
          </p:nvSpPr>
          <p:spPr bwMode="auto">
            <a:xfrm>
              <a:off x="1884" y="2768"/>
              <a:ext cx="5" cy="9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" y="8"/>
                </a:cxn>
                <a:cxn ang="0">
                  <a:pos x="4" y="0"/>
                </a:cxn>
                <a:cxn ang="0">
                  <a:pos x="1" y="1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8"/>
                </a:cxn>
              </a:cxnLst>
              <a:rect l="0" t="0" r="r" b="b"/>
              <a:pathLst>
                <a:path w="5" h="9">
                  <a:moveTo>
                    <a:pt x="0" y="8"/>
                  </a:moveTo>
                  <a:lnTo>
                    <a:pt x="1" y="8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8" name="Freeform 1276"/>
            <p:cNvSpPr>
              <a:spLocks/>
            </p:cNvSpPr>
            <p:nvPr/>
          </p:nvSpPr>
          <p:spPr bwMode="auto">
            <a:xfrm>
              <a:off x="1816" y="2768"/>
              <a:ext cx="10" cy="17"/>
            </a:xfrm>
            <a:custGeom>
              <a:avLst/>
              <a:gdLst/>
              <a:ahLst/>
              <a:cxnLst>
                <a:cxn ang="0">
                  <a:pos x="7" y="5"/>
                </a:cxn>
                <a:cxn ang="0">
                  <a:pos x="2" y="14"/>
                </a:cxn>
                <a:cxn ang="0">
                  <a:pos x="4" y="14"/>
                </a:cxn>
                <a:cxn ang="0">
                  <a:pos x="6" y="14"/>
                </a:cxn>
                <a:cxn ang="0">
                  <a:pos x="8" y="15"/>
                </a:cxn>
                <a:cxn ang="0">
                  <a:pos x="9" y="16"/>
                </a:cxn>
                <a:cxn ang="0">
                  <a:pos x="9" y="11"/>
                </a:cxn>
                <a:cxn ang="0">
                  <a:pos x="8" y="7"/>
                </a:cxn>
                <a:cxn ang="0">
                  <a:pos x="7" y="4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7" y="5"/>
                </a:cxn>
              </a:cxnLst>
              <a:rect l="0" t="0" r="r" b="b"/>
              <a:pathLst>
                <a:path w="10" h="17">
                  <a:moveTo>
                    <a:pt x="7" y="5"/>
                  </a:moveTo>
                  <a:lnTo>
                    <a:pt x="2" y="14"/>
                  </a:lnTo>
                  <a:lnTo>
                    <a:pt x="4" y="14"/>
                  </a:lnTo>
                  <a:lnTo>
                    <a:pt x="6" y="14"/>
                  </a:lnTo>
                  <a:lnTo>
                    <a:pt x="8" y="15"/>
                  </a:lnTo>
                  <a:lnTo>
                    <a:pt x="9" y="16"/>
                  </a:lnTo>
                  <a:lnTo>
                    <a:pt x="9" y="11"/>
                  </a:lnTo>
                  <a:lnTo>
                    <a:pt x="8" y="7"/>
                  </a:lnTo>
                  <a:lnTo>
                    <a:pt x="7" y="4"/>
                  </a:lnTo>
                  <a:lnTo>
                    <a:pt x="4" y="0"/>
                  </a:lnTo>
                  <a:lnTo>
                    <a:pt x="0" y="2"/>
                  </a:lnTo>
                  <a:lnTo>
                    <a:pt x="7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9" name="Freeform 1277"/>
            <p:cNvSpPr>
              <a:spLocks/>
            </p:cNvSpPr>
            <p:nvPr/>
          </p:nvSpPr>
          <p:spPr bwMode="auto">
            <a:xfrm>
              <a:off x="2104" y="2769"/>
              <a:ext cx="7" cy="10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0" y="6"/>
                </a:cxn>
                <a:cxn ang="0">
                  <a:pos x="1" y="7"/>
                </a:cxn>
                <a:cxn ang="0">
                  <a:pos x="2" y="8"/>
                </a:cxn>
                <a:cxn ang="0">
                  <a:pos x="3" y="9"/>
                </a:cxn>
                <a:cxn ang="0">
                  <a:pos x="5" y="7"/>
                </a:cxn>
                <a:cxn ang="0">
                  <a:pos x="6" y="5"/>
                </a:cxn>
                <a:cxn ang="0">
                  <a:pos x="5" y="3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2" y="2"/>
                </a:cxn>
                <a:cxn ang="0">
                  <a:pos x="1" y="3"/>
                </a:cxn>
                <a:cxn ang="0">
                  <a:pos x="1" y="4"/>
                </a:cxn>
              </a:cxnLst>
              <a:rect l="0" t="0" r="r" b="b"/>
              <a:pathLst>
                <a:path w="7" h="10">
                  <a:moveTo>
                    <a:pt x="1" y="4"/>
                  </a:moveTo>
                  <a:lnTo>
                    <a:pt x="0" y="6"/>
                  </a:lnTo>
                  <a:lnTo>
                    <a:pt x="1" y="7"/>
                  </a:lnTo>
                  <a:lnTo>
                    <a:pt x="2" y="8"/>
                  </a:lnTo>
                  <a:lnTo>
                    <a:pt x="3" y="9"/>
                  </a:lnTo>
                  <a:lnTo>
                    <a:pt x="5" y="7"/>
                  </a:lnTo>
                  <a:lnTo>
                    <a:pt x="6" y="5"/>
                  </a:lnTo>
                  <a:lnTo>
                    <a:pt x="5" y="3"/>
                  </a:lnTo>
                  <a:lnTo>
                    <a:pt x="4" y="0"/>
                  </a:lnTo>
                  <a:lnTo>
                    <a:pt x="3" y="1"/>
                  </a:lnTo>
                  <a:lnTo>
                    <a:pt x="2" y="2"/>
                  </a:lnTo>
                  <a:lnTo>
                    <a:pt x="1" y="3"/>
                  </a:lnTo>
                  <a:lnTo>
                    <a:pt x="1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0" name="Freeform 1278"/>
            <p:cNvSpPr>
              <a:spLocks/>
            </p:cNvSpPr>
            <p:nvPr/>
          </p:nvSpPr>
          <p:spPr bwMode="auto">
            <a:xfrm>
              <a:off x="1941" y="2771"/>
              <a:ext cx="59" cy="29"/>
            </a:xfrm>
            <a:custGeom>
              <a:avLst/>
              <a:gdLst/>
              <a:ahLst/>
              <a:cxnLst>
                <a:cxn ang="0">
                  <a:pos x="51" y="9"/>
                </a:cxn>
                <a:cxn ang="0">
                  <a:pos x="52" y="9"/>
                </a:cxn>
                <a:cxn ang="0">
                  <a:pos x="53" y="10"/>
                </a:cxn>
                <a:cxn ang="0">
                  <a:pos x="52" y="12"/>
                </a:cxn>
                <a:cxn ang="0">
                  <a:pos x="49" y="13"/>
                </a:cxn>
                <a:cxn ang="0">
                  <a:pos x="49" y="10"/>
                </a:cxn>
                <a:cxn ang="0">
                  <a:pos x="46" y="10"/>
                </a:cxn>
                <a:cxn ang="0">
                  <a:pos x="42" y="12"/>
                </a:cxn>
                <a:cxn ang="0">
                  <a:pos x="37" y="12"/>
                </a:cxn>
                <a:cxn ang="0">
                  <a:pos x="33" y="12"/>
                </a:cxn>
                <a:cxn ang="0">
                  <a:pos x="31" y="9"/>
                </a:cxn>
                <a:cxn ang="0">
                  <a:pos x="27" y="10"/>
                </a:cxn>
                <a:cxn ang="0">
                  <a:pos x="23" y="10"/>
                </a:cxn>
                <a:cxn ang="0">
                  <a:pos x="19" y="12"/>
                </a:cxn>
                <a:cxn ang="0">
                  <a:pos x="15" y="15"/>
                </a:cxn>
                <a:cxn ang="0">
                  <a:pos x="13" y="12"/>
                </a:cxn>
                <a:cxn ang="0">
                  <a:pos x="15" y="9"/>
                </a:cxn>
                <a:cxn ang="0">
                  <a:pos x="11" y="9"/>
                </a:cxn>
                <a:cxn ang="0">
                  <a:pos x="8" y="12"/>
                </a:cxn>
                <a:cxn ang="0">
                  <a:pos x="5" y="15"/>
                </a:cxn>
                <a:cxn ang="0">
                  <a:pos x="0" y="15"/>
                </a:cxn>
                <a:cxn ang="0">
                  <a:pos x="7" y="17"/>
                </a:cxn>
                <a:cxn ang="0">
                  <a:pos x="16" y="15"/>
                </a:cxn>
                <a:cxn ang="0">
                  <a:pos x="23" y="14"/>
                </a:cxn>
                <a:cxn ang="0">
                  <a:pos x="24" y="21"/>
                </a:cxn>
                <a:cxn ang="0">
                  <a:pos x="26" y="20"/>
                </a:cxn>
                <a:cxn ang="0">
                  <a:pos x="28" y="18"/>
                </a:cxn>
                <a:cxn ang="0">
                  <a:pos x="32" y="21"/>
                </a:cxn>
                <a:cxn ang="0">
                  <a:pos x="35" y="20"/>
                </a:cxn>
                <a:cxn ang="0">
                  <a:pos x="37" y="23"/>
                </a:cxn>
                <a:cxn ang="0">
                  <a:pos x="40" y="25"/>
                </a:cxn>
                <a:cxn ang="0">
                  <a:pos x="43" y="23"/>
                </a:cxn>
                <a:cxn ang="0">
                  <a:pos x="45" y="22"/>
                </a:cxn>
                <a:cxn ang="0">
                  <a:pos x="47" y="22"/>
                </a:cxn>
                <a:cxn ang="0">
                  <a:pos x="50" y="25"/>
                </a:cxn>
                <a:cxn ang="0">
                  <a:pos x="50" y="26"/>
                </a:cxn>
                <a:cxn ang="0">
                  <a:pos x="49" y="27"/>
                </a:cxn>
                <a:cxn ang="0">
                  <a:pos x="51" y="28"/>
                </a:cxn>
                <a:cxn ang="0">
                  <a:pos x="53" y="28"/>
                </a:cxn>
                <a:cxn ang="0">
                  <a:pos x="53" y="22"/>
                </a:cxn>
                <a:cxn ang="0">
                  <a:pos x="54" y="13"/>
                </a:cxn>
                <a:cxn ang="0">
                  <a:pos x="58" y="10"/>
                </a:cxn>
                <a:cxn ang="0">
                  <a:pos x="56" y="7"/>
                </a:cxn>
                <a:cxn ang="0">
                  <a:pos x="54" y="4"/>
                </a:cxn>
                <a:cxn ang="0">
                  <a:pos x="53" y="0"/>
                </a:cxn>
                <a:cxn ang="0">
                  <a:pos x="51" y="9"/>
                </a:cxn>
              </a:cxnLst>
              <a:rect l="0" t="0" r="r" b="b"/>
              <a:pathLst>
                <a:path w="59" h="29">
                  <a:moveTo>
                    <a:pt x="51" y="9"/>
                  </a:moveTo>
                  <a:lnTo>
                    <a:pt x="51" y="9"/>
                  </a:lnTo>
                  <a:lnTo>
                    <a:pt x="52" y="9"/>
                  </a:lnTo>
                  <a:lnTo>
                    <a:pt x="52" y="9"/>
                  </a:lnTo>
                  <a:lnTo>
                    <a:pt x="53" y="9"/>
                  </a:lnTo>
                  <a:lnTo>
                    <a:pt x="53" y="10"/>
                  </a:lnTo>
                  <a:lnTo>
                    <a:pt x="53" y="12"/>
                  </a:lnTo>
                  <a:lnTo>
                    <a:pt x="52" y="12"/>
                  </a:lnTo>
                  <a:lnTo>
                    <a:pt x="51" y="13"/>
                  </a:lnTo>
                  <a:lnTo>
                    <a:pt x="49" y="13"/>
                  </a:lnTo>
                  <a:lnTo>
                    <a:pt x="49" y="12"/>
                  </a:lnTo>
                  <a:lnTo>
                    <a:pt x="49" y="10"/>
                  </a:lnTo>
                  <a:lnTo>
                    <a:pt x="48" y="8"/>
                  </a:lnTo>
                  <a:lnTo>
                    <a:pt x="46" y="10"/>
                  </a:lnTo>
                  <a:lnTo>
                    <a:pt x="44" y="11"/>
                  </a:lnTo>
                  <a:lnTo>
                    <a:pt x="42" y="12"/>
                  </a:lnTo>
                  <a:lnTo>
                    <a:pt x="40" y="12"/>
                  </a:lnTo>
                  <a:lnTo>
                    <a:pt x="37" y="12"/>
                  </a:lnTo>
                  <a:lnTo>
                    <a:pt x="35" y="11"/>
                  </a:lnTo>
                  <a:lnTo>
                    <a:pt x="33" y="12"/>
                  </a:lnTo>
                  <a:lnTo>
                    <a:pt x="31" y="12"/>
                  </a:lnTo>
                  <a:lnTo>
                    <a:pt x="31" y="9"/>
                  </a:lnTo>
                  <a:lnTo>
                    <a:pt x="29" y="10"/>
                  </a:lnTo>
                  <a:lnTo>
                    <a:pt x="27" y="10"/>
                  </a:lnTo>
                  <a:lnTo>
                    <a:pt x="25" y="10"/>
                  </a:lnTo>
                  <a:lnTo>
                    <a:pt x="23" y="10"/>
                  </a:lnTo>
                  <a:lnTo>
                    <a:pt x="21" y="11"/>
                  </a:lnTo>
                  <a:lnTo>
                    <a:pt x="19" y="12"/>
                  </a:lnTo>
                  <a:lnTo>
                    <a:pt x="17" y="14"/>
                  </a:lnTo>
                  <a:lnTo>
                    <a:pt x="15" y="15"/>
                  </a:lnTo>
                  <a:lnTo>
                    <a:pt x="13" y="14"/>
                  </a:lnTo>
                  <a:lnTo>
                    <a:pt x="13" y="12"/>
                  </a:lnTo>
                  <a:lnTo>
                    <a:pt x="14" y="10"/>
                  </a:lnTo>
                  <a:lnTo>
                    <a:pt x="15" y="9"/>
                  </a:lnTo>
                  <a:lnTo>
                    <a:pt x="13" y="9"/>
                  </a:lnTo>
                  <a:lnTo>
                    <a:pt x="11" y="9"/>
                  </a:lnTo>
                  <a:lnTo>
                    <a:pt x="9" y="11"/>
                  </a:lnTo>
                  <a:lnTo>
                    <a:pt x="8" y="12"/>
                  </a:lnTo>
                  <a:lnTo>
                    <a:pt x="6" y="14"/>
                  </a:lnTo>
                  <a:lnTo>
                    <a:pt x="5" y="15"/>
                  </a:lnTo>
                  <a:lnTo>
                    <a:pt x="3" y="16"/>
                  </a:lnTo>
                  <a:lnTo>
                    <a:pt x="0" y="15"/>
                  </a:lnTo>
                  <a:lnTo>
                    <a:pt x="3" y="17"/>
                  </a:lnTo>
                  <a:lnTo>
                    <a:pt x="7" y="17"/>
                  </a:lnTo>
                  <a:lnTo>
                    <a:pt x="12" y="16"/>
                  </a:lnTo>
                  <a:lnTo>
                    <a:pt x="16" y="15"/>
                  </a:lnTo>
                  <a:lnTo>
                    <a:pt x="20" y="14"/>
                  </a:lnTo>
                  <a:lnTo>
                    <a:pt x="23" y="14"/>
                  </a:lnTo>
                  <a:lnTo>
                    <a:pt x="24" y="16"/>
                  </a:lnTo>
                  <a:lnTo>
                    <a:pt x="24" y="21"/>
                  </a:lnTo>
                  <a:lnTo>
                    <a:pt x="25" y="21"/>
                  </a:lnTo>
                  <a:lnTo>
                    <a:pt x="26" y="20"/>
                  </a:lnTo>
                  <a:lnTo>
                    <a:pt x="27" y="19"/>
                  </a:lnTo>
                  <a:lnTo>
                    <a:pt x="28" y="18"/>
                  </a:lnTo>
                  <a:lnTo>
                    <a:pt x="30" y="19"/>
                  </a:lnTo>
                  <a:lnTo>
                    <a:pt x="32" y="21"/>
                  </a:lnTo>
                  <a:lnTo>
                    <a:pt x="34" y="21"/>
                  </a:lnTo>
                  <a:lnTo>
                    <a:pt x="35" y="20"/>
                  </a:lnTo>
                  <a:lnTo>
                    <a:pt x="36" y="21"/>
                  </a:lnTo>
                  <a:lnTo>
                    <a:pt x="37" y="23"/>
                  </a:lnTo>
                  <a:lnTo>
                    <a:pt x="38" y="24"/>
                  </a:lnTo>
                  <a:lnTo>
                    <a:pt x="40" y="25"/>
                  </a:lnTo>
                  <a:lnTo>
                    <a:pt x="41" y="24"/>
                  </a:lnTo>
                  <a:lnTo>
                    <a:pt x="43" y="23"/>
                  </a:lnTo>
                  <a:lnTo>
                    <a:pt x="44" y="23"/>
                  </a:lnTo>
                  <a:lnTo>
                    <a:pt x="45" y="22"/>
                  </a:lnTo>
                  <a:lnTo>
                    <a:pt x="46" y="22"/>
                  </a:lnTo>
                  <a:lnTo>
                    <a:pt x="47" y="22"/>
                  </a:lnTo>
                  <a:lnTo>
                    <a:pt x="49" y="23"/>
                  </a:lnTo>
                  <a:lnTo>
                    <a:pt x="50" y="25"/>
                  </a:lnTo>
                  <a:lnTo>
                    <a:pt x="50" y="26"/>
                  </a:lnTo>
                  <a:lnTo>
                    <a:pt x="50" y="26"/>
                  </a:lnTo>
                  <a:lnTo>
                    <a:pt x="50" y="27"/>
                  </a:lnTo>
                  <a:lnTo>
                    <a:pt x="49" y="27"/>
                  </a:lnTo>
                  <a:lnTo>
                    <a:pt x="50" y="28"/>
                  </a:lnTo>
                  <a:lnTo>
                    <a:pt x="51" y="28"/>
                  </a:lnTo>
                  <a:lnTo>
                    <a:pt x="52" y="28"/>
                  </a:lnTo>
                  <a:lnTo>
                    <a:pt x="53" y="28"/>
                  </a:lnTo>
                  <a:lnTo>
                    <a:pt x="53" y="25"/>
                  </a:lnTo>
                  <a:lnTo>
                    <a:pt x="53" y="22"/>
                  </a:lnTo>
                  <a:lnTo>
                    <a:pt x="53" y="17"/>
                  </a:lnTo>
                  <a:lnTo>
                    <a:pt x="54" y="13"/>
                  </a:lnTo>
                  <a:lnTo>
                    <a:pt x="56" y="11"/>
                  </a:lnTo>
                  <a:lnTo>
                    <a:pt x="58" y="10"/>
                  </a:lnTo>
                  <a:lnTo>
                    <a:pt x="57" y="8"/>
                  </a:lnTo>
                  <a:lnTo>
                    <a:pt x="56" y="7"/>
                  </a:lnTo>
                  <a:lnTo>
                    <a:pt x="55" y="6"/>
                  </a:lnTo>
                  <a:lnTo>
                    <a:pt x="54" y="4"/>
                  </a:lnTo>
                  <a:lnTo>
                    <a:pt x="53" y="2"/>
                  </a:lnTo>
                  <a:lnTo>
                    <a:pt x="53" y="0"/>
                  </a:lnTo>
                  <a:lnTo>
                    <a:pt x="51" y="0"/>
                  </a:lnTo>
                  <a:lnTo>
                    <a:pt x="51" y="9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1" name="Freeform 1279"/>
            <p:cNvSpPr>
              <a:spLocks/>
            </p:cNvSpPr>
            <p:nvPr/>
          </p:nvSpPr>
          <p:spPr bwMode="auto">
            <a:xfrm>
              <a:off x="1868" y="2771"/>
              <a:ext cx="4" cy="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2"/>
                </a:cxn>
                <a:cxn ang="0">
                  <a:pos x="3" y="0"/>
                </a:cxn>
              </a:cxnLst>
              <a:rect l="0" t="0" r="r" b="b"/>
              <a:pathLst>
                <a:path w="4" h="3">
                  <a:moveTo>
                    <a:pt x="3" y="0"/>
                  </a:moveTo>
                  <a:lnTo>
                    <a:pt x="0" y="2"/>
                  </a:lnTo>
                  <a:lnTo>
                    <a:pt x="3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2" name="Freeform 1280"/>
            <p:cNvSpPr>
              <a:spLocks/>
            </p:cNvSpPr>
            <p:nvPr/>
          </p:nvSpPr>
          <p:spPr bwMode="auto">
            <a:xfrm>
              <a:off x="1850" y="2773"/>
              <a:ext cx="9" cy="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5"/>
                </a:cxn>
                <a:cxn ang="0">
                  <a:pos x="2" y="6"/>
                </a:cxn>
                <a:cxn ang="0">
                  <a:pos x="5" y="6"/>
                </a:cxn>
                <a:cxn ang="0">
                  <a:pos x="6" y="6"/>
                </a:cxn>
                <a:cxn ang="0">
                  <a:pos x="8" y="5"/>
                </a:cxn>
                <a:cxn ang="0">
                  <a:pos x="8" y="3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2"/>
                </a:cxn>
              </a:cxnLst>
              <a:rect l="0" t="0" r="r" b="b"/>
              <a:pathLst>
                <a:path w="9" h="7">
                  <a:moveTo>
                    <a:pt x="0" y="2"/>
                  </a:moveTo>
                  <a:lnTo>
                    <a:pt x="0" y="5"/>
                  </a:lnTo>
                  <a:lnTo>
                    <a:pt x="2" y="6"/>
                  </a:lnTo>
                  <a:lnTo>
                    <a:pt x="5" y="6"/>
                  </a:lnTo>
                  <a:lnTo>
                    <a:pt x="6" y="6"/>
                  </a:lnTo>
                  <a:lnTo>
                    <a:pt x="8" y="5"/>
                  </a:lnTo>
                  <a:lnTo>
                    <a:pt x="8" y="3"/>
                  </a:lnTo>
                  <a:lnTo>
                    <a:pt x="7" y="1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3" name="Freeform 1281"/>
            <p:cNvSpPr>
              <a:spLocks/>
            </p:cNvSpPr>
            <p:nvPr/>
          </p:nvSpPr>
          <p:spPr bwMode="auto">
            <a:xfrm>
              <a:off x="1799" y="2773"/>
              <a:ext cx="8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3"/>
                </a:cxn>
                <a:cxn ang="0">
                  <a:pos x="4" y="3"/>
                </a:cxn>
                <a:cxn ang="0">
                  <a:pos x="5" y="3"/>
                </a:cxn>
                <a:cxn ang="0">
                  <a:pos x="7" y="3"/>
                </a:cxn>
                <a:cxn ang="0">
                  <a:pos x="7" y="0"/>
                </a:cxn>
                <a:cxn ang="0">
                  <a:pos x="0" y="1"/>
                </a:cxn>
                <a:cxn ang="0">
                  <a:pos x="0" y="3"/>
                </a:cxn>
              </a:cxnLst>
              <a:rect l="0" t="0" r="r" b="b"/>
              <a:pathLst>
                <a:path w="8" h="4">
                  <a:moveTo>
                    <a:pt x="0" y="3"/>
                  </a:moveTo>
                  <a:lnTo>
                    <a:pt x="2" y="3"/>
                  </a:lnTo>
                  <a:lnTo>
                    <a:pt x="4" y="3"/>
                  </a:lnTo>
                  <a:lnTo>
                    <a:pt x="5" y="3"/>
                  </a:lnTo>
                  <a:lnTo>
                    <a:pt x="7" y="3"/>
                  </a:lnTo>
                  <a:lnTo>
                    <a:pt x="7" y="0"/>
                  </a:lnTo>
                  <a:lnTo>
                    <a:pt x="0" y="1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4" name="Freeform 1282"/>
            <p:cNvSpPr>
              <a:spLocks/>
            </p:cNvSpPr>
            <p:nvPr/>
          </p:nvSpPr>
          <p:spPr bwMode="auto">
            <a:xfrm>
              <a:off x="2122" y="2773"/>
              <a:ext cx="71" cy="2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4" y="5"/>
                </a:cxn>
                <a:cxn ang="0">
                  <a:pos x="7" y="8"/>
                </a:cxn>
                <a:cxn ang="0">
                  <a:pos x="11" y="10"/>
                </a:cxn>
                <a:cxn ang="0">
                  <a:pos x="15" y="11"/>
                </a:cxn>
                <a:cxn ang="0">
                  <a:pos x="19" y="13"/>
                </a:cxn>
                <a:cxn ang="0">
                  <a:pos x="24" y="14"/>
                </a:cxn>
                <a:cxn ang="0">
                  <a:pos x="28" y="14"/>
                </a:cxn>
                <a:cxn ang="0">
                  <a:pos x="32" y="15"/>
                </a:cxn>
                <a:cxn ang="0">
                  <a:pos x="38" y="15"/>
                </a:cxn>
                <a:cxn ang="0">
                  <a:pos x="42" y="16"/>
                </a:cxn>
                <a:cxn ang="0">
                  <a:pos x="47" y="16"/>
                </a:cxn>
                <a:cxn ang="0">
                  <a:pos x="51" y="16"/>
                </a:cxn>
                <a:cxn ang="0">
                  <a:pos x="57" y="17"/>
                </a:cxn>
                <a:cxn ang="0">
                  <a:pos x="61" y="18"/>
                </a:cxn>
                <a:cxn ang="0">
                  <a:pos x="66" y="20"/>
                </a:cxn>
                <a:cxn ang="0">
                  <a:pos x="70" y="21"/>
                </a:cxn>
                <a:cxn ang="0">
                  <a:pos x="56" y="14"/>
                </a:cxn>
                <a:cxn ang="0">
                  <a:pos x="54" y="13"/>
                </a:cxn>
                <a:cxn ang="0">
                  <a:pos x="51" y="13"/>
                </a:cxn>
                <a:cxn ang="0">
                  <a:pos x="49" y="13"/>
                </a:cxn>
                <a:cxn ang="0">
                  <a:pos x="46" y="13"/>
                </a:cxn>
                <a:cxn ang="0">
                  <a:pos x="43" y="12"/>
                </a:cxn>
                <a:cxn ang="0">
                  <a:pos x="41" y="11"/>
                </a:cxn>
                <a:cxn ang="0">
                  <a:pos x="39" y="10"/>
                </a:cxn>
                <a:cxn ang="0">
                  <a:pos x="39" y="7"/>
                </a:cxn>
                <a:cxn ang="0">
                  <a:pos x="36" y="9"/>
                </a:cxn>
                <a:cxn ang="0">
                  <a:pos x="32" y="9"/>
                </a:cxn>
                <a:cxn ang="0">
                  <a:pos x="29" y="9"/>
                </a:cxn>
                <a:cxn ang="0">
                  <a:pos x="25" y="9"/>
                </a:cxn>
                <a:cxn ang="0">
                  <a:pos x="22" y="8"/>
                </a:cxn>
                <a:cxn ang="0">
                  <a:pos x="18" y="7"/>
                </a:cxn>
                <a:cxn ang="0">
                  <a:pos x="15" y="7"/>
                </a:cxn>
                <a:cxn ang="0">
                  <a:pos x="11" y="6"/>
                </a:cxn>
                <a:cxn ang="0">
                  <a:pos x="9" y="5"/>
                </a:cxn>
                <a:cxn ang="0">
                  <a:pos x="8" y="4"/>
                </a:cxn>
                <a:cxn ang="0">
                  <a:pos x="7" y="3"/>
                </a:cxn>
                <a:cxn ang="0">
                  <a:pos x="6" y="1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71" h="22">
                  <a:moveTo>
                    <a:pt x="0" y="1"/>
                  </a:moveTo>
                  <a:lnTo>
                    <a:pt x="4" y="5"/>
                  </a:lnTo>
                  <a:lnTo>
                    <a:pt x="7" y="8"/>
                  </a:lnTo>
                  <a:lnTo>
                    <a:pt x="11" y="10"/>
                  </a:lnTo>
                  <a:lnTo>
                    <a:pt x="15" y="11"/>
                  </a:lnTo>
                  <a:lnTo>
                    <a:pt x="19" y="13"/>
                  </a:lnTo>
                  <a:lnTo>
                    <a:pt x="24" y="14"/>
                  </a:lnTo>
                  <a:lnTo>
                    <a:pt x="28" y="14"/>
                  </a:lnTo>
                  <a:lnTo>
                    <a:pt x="32" y="15"/>
                  </a:lnTo>
                  <a:lnTo>
                    <a:pt x="38" y="15"/>
                  </a:lnTo>
                  <a:lnTo>
                    <a:pt x="42" y="16"/>
                  </a:lnTo>
                  <a:lnTo>
                    <a:pt x="47" y="16"/>
                  </a:lnTo>
                  <a:lnTo>
                    <a:pt x="51" y="16"/>
                  </a:lnTo>
                  <a:lnTo>
                    <a:pt x="57" y="17"/>
                  </a:lnTo>
                  <a:lnTo>
                    <a:pt x="61" y="18"/>
                  </a:lnTo>
                  <a:lnTo>
                    <a:pt x="66" y="20"/>
                  </a:lnTo>
                  <a:lnTo>
                    <a:pt x="70" y="21"/>
                  </a:lnTo>
                  <a:lnTo>
                    <a:pt x="56" y="14"/>
                  </a:lnTo>
                  <a:lnTo>
                    <a:pt x="54" y="13"/>
                  </a:lnTo>
                  <a:lnTo>
                    <a:pt x="51" y="13"/>
                  </a:lnTo>
                  <a:lnTo>
                    <a:pt x="49" y="13"/>
                  </a:lnTo>
                  <a:lnTo>
                    <a:pt x="46" y="13"/>
                  </a:lnTo>
                  <a:lnTo>
                    <a:pt x="43" y="12"/>
                  </a:lnTo>
                  <a:lnTo>
                    <a:pt x="41" y="11"/>
                  </a:lnTo>
                  <a:lnTo>
                    <a:pt x="39" y="10"/>
                  </a:lnTo>
                  <a:lnTo>
                    <a:pt x="39" y="7"/>
                  </a:lnTo>
                  <a:lnTo>
                    <a:pt x="36" y="9"/>
                  </a:lnTo>
                  <a:lnTo>
                    <a:pt x="32" y="9"/>
                  </a:lnTo>
                  <a:lnTo>
                    <a:pt x="29" y="9"/>
                  </a:lnTo>
                  <a:lnTo>
                    <a:pt x="25" y="9"/>
                  </a:lnTo>
                  <a:lnTo>
                    <a:pt x="22" y="8"/>
                  </a:lnTo>
                  <a:lnTo>
                    <a:pt x="18" y="7"/>
                  </a:lnTo>
                  <a:lnTo>
                    <a:pt x="15" y="7"/>
                  </a:lnTo>
                  <a:lnTo>
                    <a:pt x="11" y="6"/>
                  </a:lnTo>
                  <a:lnTo>
                    <a:pt x="9" y="5"/>
                  </a:lnTo>
                  <a:lnTo>
                    <a:pt x="8" y="4"/>
                  </a:lnTo>
                  <a:lnTo>
                    <a:pt x="7" y="3"/>
                  </a:lnTo>
                  <a:lnTo>
                    <a:pt x="6" y="1"/>
                  </a:lnTo>
                  <a:lnTo>
                    <a:pt x="5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5" name="Freeform 1283"/>
            <p:cNvSpPr>
              <a:spLocks/>
            </p:cNvSpPr>
            <p:nvPr/>
          </p:nvSpPr>
          <p:spPr bwMode="auto">
            <a:xfrm>
              <a:off x="1751" y="2774"/>
              <a:ext cx="6" cy="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2" y="0"/>
                </a:cxn>
                <a:cxn ang="0">
                  <a:pos x="1" y="0"/>
                </a:cxn>
              </a:cxnLst>
              <a:rect l="0" t="0" r="r" b="b"/>
              <a:pathLst>
                <a:path w="6" h="4">
                  <a:moveTo>
                    <a:pt x="1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3"/>
                  </a:lnTo>
                  <a:lnTo>
                    <a:pt x="4" y="3"/>
                  </a:lnTo>
                  <a:lnTo>
                    <a:pt x="5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6" name="Freeform 1284"/>
            <p:cNvSpPr>
              <a:spLocks/>
            </p:cNvSpPr>
            <p:nvPr/>
          </p:nvSpPr>
          <p:spPr bwMode="auto">
            <a:xfrm>
              <a:off x="2068" y="2777"/>
              <a:ext cx="27" cy="8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3" y="4"/>
                </a:cxn>
                <a:cxn ang="0">
                  <a:pos x="13" y="3"/>
                </a:cxn>
                <a:cxn ang="0">
                  <a:pos x="14" y="2"/>
                </a:cxn>
                <a:cxn ang="0">
                  <a:pos x="16" y="2"/>
                </a:cxn>
                <a:cxn ang="0">
                  <a:pos x="18" y="3"/>
                </a:cxn>
                <a:cxn ang="0">
                  <a:pos x="19" y="5"/>
                </a:cxn>
                <a:cxn ang="0">
                  <a:pos x="21" y="6"/>
                </a:cxn>
                <a:cxn ang="0">
                  <a:pos x="21" y="7"/>
                </a:cxn>
                <a:cxn ang="0">
                  <a:pos x="26" y="2"/>
                </a:cxn>
                <a:cxn ang="0">
                  <a:pos x="22" y="2"/>
                </a:cxn>
                <a:cxn ang="0">
                  <a:pos x="18" y="1"/>
                </a:cxn>
                <a:cxn ang="0">
                  <a:pos x="14" y="0"/>
                </a:cxn>
                <a:cxn ang="0">
                  <a:pos x="11" y="0"/>
                </a:cxn>
                <a:cxn ang="0">
                  <a:pos x="7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6"/>
                </a:cxn>
              </a:cxnLst>
              <a:rect l="0" t="0" r="r" b="b"/>
              <a:pathLst>
                <a:path w="27" h="8">
                  <a:moveTo>
                    <a:pt x="0" y="6"/>
                  </a:moveTo>
                  <a:lnTo>
                    <a:pt x="12" y="6"/>
                  </a:lnTo>
                  <a:lnTo>
                    <a:pt x="12" y="5"/>
                  </a:lnTo>
                  <a:lnTo>
                    <a:pt x="13" y="4"/>
                  </a:lnTo>
                  <a:lnTo>
                    <a:pt x="13" y="3"/>
                  </a:lnTo>
                  <a:lnTo>
                    <a:pt x="14" y="2"/>
                  </a:lnTo>
                  <a:lnTo>
                    <a:pt x="16" y="2"/>
                  </a:lnTo>
                  <a:lnTo>
                    <a:pt x="18" y="3"/>
                  </a:lnTo>
                  <a:lnTo>
                    <a:pt x="19" y="5"/>
                  </a:lnTo>
                  <a:lnTo>
                    <a:pt x="21" y="6"/>
                  </a:lnTo>
                  <a:lnTo>
                    <a:pt x="21" y="7"/>
                  </a:lnTo>
                  <a:lnTo>
                    <a:pt x="26" y="2"/>
                  </a:lnTo>
                  <a:lnTo>
                    <a:pt x="22" y="2"/>
                  </a:lnTo>
                  <a:lnTo>
                    <a:pt x="18" y="1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6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7" name="Freeform 1285"/>
            <p:cNvSpPr>
              <a:spLocks/>
            </p:cNvSpPr>
            <p:nvPr/>
          </p:nvSpPr>
          <p:spPr bwMode="auto">
            <a:xfrm>
              <a:off x="2005" y="2777"/>
              <a:ext cx="5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0" y="3"/>
                </a:cxn>
              </a:cxnLst>
              <a:rect l="0" t="0" r="r" b="b"/>
              <a:pathLst>
                <a:path w="5" h="4">
                  <a:moveTo>
                    <a:pt x="0" y="3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8" name="Freeform 1286"/>
            <p:cNvSpPr>
              <a:spLocks/>
            </p:cNvSpPr>
            <p:nvPr/>
          </p:nvSpPr>
          <p:spPr bwMode="auto">
            <a:xfrm>
              <a:off x="1784" y="2777"/>
              <a:ext cx="7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3"/>
                </a:cxn>
                <a:cxn ang="0">
                  <a:pos x="4" y="3"/>
                </a:cxn>
                <a:cxn ang="0">
                  <a:pos x="6" y="3"/>
                </a:cxn>
                <a:cxn ang="0">
                  <a:pos x="6" y="0"/>
                </a:cxn>
                <a:cxn ang="0">
                  <a:pos x="0" y="1"/>
                </a:cxn>
                <a:cxn ang="0">
                  <a:pos x="0" y="3"/>
                </a:cxn>
              </a:cxnLst>
              <a:rect l="0" t="0" r="r" b="b"/>
              <a:pathLst>
                <a:path w="7" h="4">
                  <a:moveTo>
                    <a:pt x="0" y="3"/>
                  </a:move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0"/>
                  </a:lnTo>
                  <a:lnTo>
                    <a:pt x="0" y="1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9" name="Freeform 1287"/>
            <p:cNvSpPr>
              <a:spLocks/>
            </p:cNvSpPr>
            <p:nvPr/>
          </p:nvSpPr>
          <p:spPr bwMode="auto">
            <a:xfrm>
              <a:off x="1732" y="2778"/>
              <a:ext cx="12" cy="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6" y="4"/>
                </a:cxn>
                <a:cxn ang="0">
                  <a:pos x="8" y="4"/>
                </a:cxn>
                <a:cxn ang="0">
                  <a:pos x="9" y="4"/>
                </a:cxn>
                <a:cxn ang="0">
                  <a:pos x="11" y="4"/>
                </a:cxn>
                <a:cxn ang="0">
                  <a:pos x="10" y="2"/>
                </a:cxn>
                <a:cxn ang="0">
                  <a:pos x="9" y="1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0" y="2"/>
                </a:cxn>
              </a:cxnLst>
              <a:rect l="0" t="0" r="r" b="b"/>
              <a:pathLst>
                <a:path w="12" h="5">
                  <a:moveTo>
                    <a:pt x="0" y="2"/>
                  </a:moveTo>
                  <a:lnTo>
                    <a:pt x="1" y="3"/>
                  </a:lnTo>
                  <a:lnTo>
                    <a:pt x="2" y="4"/>
                  </a:lnTo>
                  <a:lnTo>
                    <a:pt x="3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8" y="4"/>
                  </a:lnTo>
                  <a:lnTo>
                    <a:pt x="9" y="4"/>
                  </a:lnTo>
                  <a:lnTo>
                    <a:pt x="11" y="4"/>
                  </a:lnTo>
                  <a:lnTo>
                    <a:pt x="10" y="2"/>
                  </a:lnTo>
                  <a:lnTo>
                    <a:pt x="9" y="1"/>
                  </a:lnTo>
                  <a:lnTo>
                    <a:pt x="8" y="1"/>
                  </a:lnTo>
                  <a:lnTo>
                    <a:pt x="6" y="0"/>
                  </a:lnTo>
                  <a:lnTo>
                    <a:pt x="4" y="0"/>
                  </a:lnTo>
                  <a:lnTo>
                    <a:pt x="3" y="1"/>
                  </a:lnTo>
                  <a:lnTo>
                    <a:pt x="2" y="1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0" name="Freeform 1288"/>
            <p:cNvSpPr>
              <a:spLocks/>
            </p:cNvSpPr>
            <p:nvPr/>
          </p:nvSpPr>
          <p:spPr bwMode="auto">
            <a:xfrm>
              <a:off x="1767" y="2780"/>
              <a:ext cx="10" cy="10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9"/>
                </a:cxn>
                <a:cxn ang="0">
                  <a:pos x="9" y="8"/>
                </a:cxn>
                <a:cxn ang="0">
                  <a:pos x="9" y="6"/>
                </a:cxn>
                <a:cxn ang="0">
                  <a:pos x="8" y="4"/>
                </a:cxn>
                <a:cxn ang="0">
                  <a:pos x="7" y="2"/>
                </a:cxn>
                <a:cxn ang="0">
                  <a:pos x="5" y="0"/>
                </a:cxn>
                <a:cxn ang="0">
                  <a:pos x="4" y="1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3"/>
                </a:cxn>
              </a:cxnLst>
              <a:rect l="0" t="0" r="r" b="b"/>
              <a:pathLst>
                <a:path w="10" h="10">
                  <a:moveTo>
                    <a:pt x="0" y="3"/>
                  </a:moveTo>
                  <a:lnTo>
                    <a:pt x="2" y="9"/>
                  </a:lnTo>
                  <a:lnTo>
                    <a:pt x="9" y="8"/>
                  </a:lnTo>
                  <a:lnTo>
                    <a:pt x="9" y="6"/>
                  </a:lnTo>
                  <a:lnTo>
                    <a:pt x="8" y="4"/>
                  </a:lnTo>
                  <a:lnTo>
                    <a:pt x="7" y="2"/>
                  </a:lnTo>
                  <a:lnTo>
                    <a:pt x="5" y="0"/>
                  </a:lnTo>
                  <a:lnTo>
                    <a:pt x="4" y="1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1" name="Freeform 1289"/>
            <p:cNvSpPr>
              <a:spLocks/>
            </p:cNvSpPr>
            <p:nvPr/>
          </p:nvSpPr>
          <p:spPr bwMode="auto">
            <a:xfrm>
              <a:off x="1802" y="2782"/>
              <a:ext cx="8" cy="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3"/>
                </a:cxn>
                <a:cxn ang="0">
                  <a:pos x="3" y="4"/>
                </a:cxn>
                <a:cxn ang="0">
                  <a:pos x="5" y="5"/>
                </a:cxn>
                <a:cxn ang="0">
                  <a:pos x="7" y="5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1" y="1"/>
                </a:cxn>
                <a:cxn ang="0">
                  <a:pos x="0" y="1"/>
                </a:cxn>
              </a:cxnLst>
              <a:rect l="0" t="0" r="r" b="b"/>
              <a:pathLst>
                <a:path w="8" h="6">
                  <a:moveTo>
                    <a:pt x="0" y="1"/>
                  </a:moveTo>
                  <a:lnTo>
                    <a:pt x="1" y="3"/>
                  </a:lnTo>
                  <a:lnTo>
                    <a:pt x="3" y="4"/>
                  </a:lnTo>
                  <a:lnTo>
                    <a:pt x="5" y="5"/>
                  </a:lnTo>
                  <a:lnTo>
                    <a:pt x="7" y="5"/>
                  </a:lnTo>
                  <a:lnTo>
                    <a:pt x="6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1" y="1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2" name="Freeform 1290"/>
            <p:cNvSpPr>
              <a:spLocks/>
            </p:cNvSpPr>
            <p:nvPr/>
          </p:nvSpPr>
          <p:spPr bwMode="auto">
            <a:xfrm>
              <a:off x="1836" y="2782"/>
              <a:ext cx="5" cy="5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4" y="0"/>
                </a:cxn>
                <a:cxn ang="0">
                  <a:pos x="0" y="1"/>
                </a:cxn>
                <a:cxn ang="0">
                  <a:pos x="2" y="4"/>
                </a:cxn>
              </a:cxnLst>
              <a:rect l="0" t="0" r="r" b="b"/>
              <a:pathLst>
                <a:path w="5" h="5">
                  <a:moveTo>
                    <a:pt x="2" y="4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2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3" name="Freeform 1291"/>
            <p:cNvSpPr>
              <a:spLocks/>
            </p:cNvSpPr>
            <p:nvPr/>
          </p:nvSpPr>
          <p:spPr bwMode="auto">
            <a:xfrm>
              <a:off x="1752" y="2782"/>
              <a:ext cx="9" cy="11"/>
            </a:xfrm>
            <a:custGeom>
              <a:avLst/>
              <a:gdLst/>
              <a:ahLst/>
              <a:cxnLst>
                <a:cxn ang="0">
                  <a:pos x="1" y="7"/>
                </a:cxn>
                <a:cxn ang="0">
                  <a:pos x="2" y="8"/>
                </a:cxn>
                <a:cxn ang="0">
                  <a:pos x="3" y="9"/>
                </a:cxn>
                <a:cxn ang="0">
                  <a:pos x="6" y="10"/>
                </a:cxn>
                <a:cxn ang="0">
                  <a:pos x="7" y="9"/>
                </a:cxn>
                <a:cxn ang="0">
                  <a:pos x="8" y="0"/>
                </a:cxn>
                <a:cxn ang="0">
                  <a:pos x="7" y="2"/>
                </a:cxn>
                <a:cxn ang="0">
                  <a:pos x="6" y="2"/>
                </a:cxn>
                <a:cxn ang="0">
                  <a:pos x="5" y="3"/>
                </a:cxn>
                <a:cxn ang="0">
                  <a:pos x="3" y="3"/>
                </a:cxn>
                <a:cxn ang="0">
                  <a:pos x="2" y="3"/>
                </a:cxn>
                <a:cxn ang="0">
                  <a:pos x="1" y="4"/>
                </a:cxn>
                <a:cxn ang="0">
                  <a:pos x="0" y="5"/>
                </a:cxn>
                <a:cxn ang="0">
                  <a:pos x="1" y="7"/>
                </a:cxn>
              </a:cxnLst>
              <a:rect l="0" t="0" r="r" b="b"/>
              <a:pathLst>
                <a:path w="9" h="11">
                  <a:moveTo>
                    <a:pt x="1" y="7"/>
                  </a:moveTo>
                  <a:lnTo>
                    <a:pt x="2" y="8"/>
                  </a:lnTo>
                  <a:lnTo>
                    <a:pt x="3" y="9"/>
                  </a:lnTo>
                  <a:lnTo>
                    <a:pt x="6" y="10"/>
                  </a:lnTo>
                  <a:lnTo>
                    <a:pt x="7" y="9"/>
                  </a:lnTo>
                  <a:lnTo>
                    <a:pt x="8" y="0"/>
                  </a:lnTo>
                  <a:lnTo>
                    <a:pt x="7" y="2"/>
                  </a:lnTo>
                  <a:lnTo>
                    <a:pt x="6" y="2"/>
                  </a:lnTo>
                  <a:lnTo>
                    <a:pt x="5" y="3"/>
                  </a:lnTo>
                  <a:lnTo>
                    <a:pt x="3" y="3"/>
                  </a:lnTo>
                  <a:lnTo>
                    <a:pt x="2" y="3"/>
                  </a:lnTo>
                  <a:lnTo>
                    <a:pt x="1" y="4"/>
                  </a:lnTo>
                  <a:lnTo>
                    <a:pt x="0" y="5"/>
                  </a:lnTo>
                  <a:lnTo>
                    <a:pt x="1" y="7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4" name="Freeform 1292"/>
            <p:cNvSpPr>
              <a:spLocks/>
            </p:cNvSpPr>
            <p:nvPr/>
          </p:nvSpPr>
          <p:spPr bwMode="auto">
            <a:xfrm>
              <a:off x="1713" y="2782"/>
              <a:ext cx="27" cy="3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3"/>
                </a:cxn>
                <a:cxn ang="0">
                  <a:pos x="4" y="4"/>
                </a:cxn>
                <a:cxn ang="0">
                  <a:pos x="6" y="5"/>
                </a:cxn>
                <a:cxn ang="0">
                  <a:pos x="7" y="7"/>
                </a:cxn>
                <a:cxn ang="0">
                  <a:pos x="9" y="8"/>
                </a:cxn>
                <a:cxn ang="0">
                  <a:pos x="9" y="10"/>
                </a:cxn>
                <a:cxn ang="0">
                  <a:pos x="10" y="12"/>
                </a:cxn>
                <a:cxn ang="0">
                  <a:pos x="9" y="13"/>
                </a:cxn>
                <a:cxn ang="0">
                  <a:pos x="11" y="13"/>
                </a:cxn>
                <a:cxn ang="0">
                  <a:pos x="12" y="13"/>
                </a:cxn>
                <a:cxn ang="0">
                  <a:pos x="14" y="13"/>
                </a:cxn>
                <a:cxn ang="0">
                  <a:pos x="15" y="14"/>
                </a:cxn>
                <a:cxn ang="0">
                  <a:pos x="14" y="16"/>
                </a:cxn>
                <a:cxn ang="0">
                  <a:pos x="12" y="18"/>
                </a:cxn>
                <a:cxn ang="0">
                  <a:pos x="10" y="19"/>
                </a:cxn>
                <a:cxn ang="0">
                  <a:pos x="9" y="21"/>
                </a:cxn>
                <a:cxn ang="0">
                  <a:pos x="7" y="23"/>
                </a:cxn>
                <a:cxn ang="0">
                  <a:pos x="6" y="24"/>
                </a:cxn>
                <a:cxn ang="0">
                  <a:pos x="4" y="26"/>
                </a:cxn>
                <a:cxn ang="0">
                  <a:pos x="2" y="28"/>
                </a:cxn>
                <a:cxn ang="0">
                  <a:pos x="9" y="29"/>
                </a:cxn>
                <a:cxn ang="0">
                  <a:pos x="9" y="30"/>
                </a:cxn>
                <a:cxn ang="0">
                  <a:pos x="10" y="30"/>
                </a:cxn>
                <a:cxn ang="0">
                  <a:pos x="10" y="31"/>
                </a:cxn>
                <a:cxn ang="0">
                  <a:pos x="11" y="32"/>
                </a:cxn>
                <a:cxn ang="0">
                  <a:pos x="13" y="31"/>
                </a:cxn>
                <a:cxn ang="0">
                  <a:pos x="15" y="30"/>
                </a:cxn>
                <a:cxn ang="0">
                  <a:pos x="17" y="29"/>
                </a:cxn>
                <a:cxn ang="0">
                  <a:pos x="18" y="29"/>
                </a:cxn>
                <a:cxn ang="0">
                  <a:pos x="20" y="29"/>
                </a:cxn>
                <a:cxn ang="0">
                  <a:pos x="22" y="29"/>
                </a:cxn>
                <a:cxn ang="0">
                  <a:pos x="24" y="29"/>
                </a:cxn>
                <a:cxn ang="0">
                  <a:pos x="26" y="29"/>
                </a:cxn>
                <a:cxn ang="0">
                  <a:pos x="18" y="25"/>
                </a:cxn>
                <a:cxn ang="0">
                  <a:pos x="20" y="22"/>
                </a:cxn>
                <a:cxn ang="0">
                  <a:pos x="21" y="19"/>
                </a:cxn>
                <a:cxn ang="0">
                  <a:pos x="20" y="16"/>
                </a:cxn>
                <a:cxn ang="0">
                  <a:pos x="19" y="13"/>
                </a:cxn>
                <a:cxn ang="0">
                  <a:pos x="17" y="11"/>
                </a:cxn>
                <a:cxn ang="0">
                  <a:pos x="15" y="8"/>
                </a:cxn>
                <a:cxn ang="0">
                  <a:pos x="13" y="5"/>
                </a:cxn>
                <a:cxn ang="0">
                  <a:pos x="11" y="2"/>
                </a:cxn>
                <a:cxn ang="0">
                  <a:pos x="10" y="1"/>
                </a:cxn>
                <a:cxn ang="0">
                  <a:pos x="8" y="0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2"/>
                </a:cxn>
                <a:cxn ang="0">
                  <a:pos x="0" y="3"/>
                </a:cxn>
              </a:cxnLst>
              <a:rect l="0" t="0" r="r" b="b"/>
              <a:pathLst>
                <a:path w="27" h="33">
                  <a:moveTo>
                    <a:pt x="0" y="3"/>
                  </a:moveTo>
                  <a:lnTo>
                    <a:pt x="2" y="3"/>
                  </a:lnTo>
                  <a:lnTo>
                    <a:pt x="4" y="4"/>
                  </a:lnTo>
                  <a:lnTo>
                    <a:pt x="6" y="5"/>
                  </a:lnTo>
                  <a:lnTo>
                    <a:pt x="7" y="7"/>
                  </a:lnTo>
                  <a:lnTo>
                    <a:pt x="9" y="8"/>
                  </a:lnTo>
                  <a:lnTo>
                    <a:pt x="9" y="10"/>
                  </a:lnTo>
                  <a:lnTo>
                    <a:pt x="10" y="12"/>
                  </a:lnTo>
                  <a:lnTo>
                    <a:pt x="9" y="13"/>
                  </a:lnTo>
                  <a:lnTo>
                    <a:pt x="11" y="13"/>
                  </a:lnTo>
                  <a:lnTo>
                    <a:pt x="12" y="13"/>
                  </a:lnTo>
                  <a:lnTo>
                    <a:pt x="14" y="13"/>
                  </a:lnTo>
                  <a:lnTo>
                    <a:pt x="15" y="14"/>
                  </a:lnTo>
                  <a:lnTo>
                    <a:pt x="14" y="16"/>
                  </a:lnTo>
                  <a:lnTo>
                    <a:pt x="12" y="18"/>
                  </a:lnTo>
                  <a:lnTo>
                    <a:pt x="10" y="19"/>
                  </a:lnTo>
                  <a:lnTo>
                    <a:pt x="9" y="21"/>
                  </a:lnTo>
                  <a:lnTo>
                    <a:pt x="7" y="23"/>
                  </a:lnTo>
                  <a:lnTo>
                    <a:pt x="6" y="24"/>
                  </a:lnTo>
                  <a:lnTo>
                    <a:pt x="4" y="26"/>
                  </a:lnTo>
                  <a:lnTo>
                    <a:pt x="2" y="28"/>
                  </a:lnTo>
                  <a:lnTo>
                    <a:pt x="9" y="29"/>
                  </a:lnTo>
                  <a:lnTo>
                    <a:pt x="9" y="30"/>
                  </a:lnTo>
                  <a:lnTo>
                    <a:pt x="10" y="30"/>
                  </a:lnTo>
                  <a:lnTo>
                    <a:pt x="10" y="31"/>
                  </a:lnTo>
                  <a:lnTo>
                    <a:pt x="11" y="32"/>
                  </a:lnTo>
                  <a:lnTo>
                    <a:pt x="13" y="31"/>
                  </a:lnTo>
                  <a:lnTo>
                    <a:pt x="15" y="30"/>
                  </a:lnTo>
                  <a:lnTo>
                    <a:pt x="17" y="29"/>
                  </a:lnTo>
                  <a:lnTo>
                    <a:pt x="18" y="29"/>
                  </a:lnTo>
                  <a:lnTo>
                    <a:pt x="20" y="29"/>
                  </a:lnTo>
                  <a:lnTo>
                    <a:pt x="22" y="29"/>
                  </a:lnTo>
                  <a:lnTo>
                    <a:pt x="24" y="29"/>
                  </a:lnTo>
                  <a:lnTo>
                    <a:pt x="26" y="29"/>
                  </a:lnTo>
                  <a:lnTo>
                    <a:pt x="18" y="25"/>
                  </a:lnTo>
                  <a:lnTo>
                    <a:pt x="20" y="22"/>
                  </a:lnTo>
                  <a:lnTo>
                    <a:pt x="21" y="19"/>
                  </a:lnTo>
                  <a:lnTo>
                    <a:pt x="20" y="16"/>
                  </a:lnTo>
                  <a:lnTo>
                    <a:pt x="19" y="13"/>
                  </a:lnTo>
                  <a:lnTo>
                    <a:pt x="17" y="11"/>
                  </a:lnTo>
                  <a:lnTo>
                    <a:pt x="15" y="8"/>
                  </a:lnTo>
                  <a:lnTo>
                    <a:pt x="13" y="5"/>
                  </a:lnTo>
                  <a:lnTo>
                    <a:pt x="11" y="2"/>
                  </a:lnTo>
                  <a:lnTo>
                    <a:pt x="10" y="1"/>
                  </a:lnTo>
                  <a:lnTo>
                    <a:pt x="8" y="0"/>
                  </a:lnTo>
                  <a:lnTo>
                    <a:pt x="7" y="0"/>
                  </a:lnTo>
                  <a:lnTo>
                    <a:pt x="5" y="0"/>
                  </a:lnTo>
                  <a:lnTo>
                    <a:pt x="4" y="1"/>
                  </a:lnTo>
                  <a:lnTo>
                    <a:pt x="3" y="1"/>
                  </a:lnTo>
                  <a:lnTo>
                    <a:pt x="2" y="2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5" name="Freeform 1293"/>
            <p:cNvSpPr>
              <a:spLocks/>
            </p:cNvSpPr>
            <p:nvPr/>
          </p:nvSpPr>
          <p:spPr bwMode="auto">
            <a:xfrm>
              <a:off x="2116" y="2784"/>
              <a:ext cx="62" cy="3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"/>
                </a:cxn>
                <a:cxn ang="0">
                  <a:pos x="5" y="4"/>
                </a:cxn>
                <a:cxn ang="0">
                  <a:pos x="8" y="6"/>
                </a:cxn>
                <a:cxn ang="0">
                  <a:pos x="11" y="8"/>
                </a:cxn>
                <a:cxn ang="0">
                  <a:pos x="14" y="9"/>
                </a:cxn>
                <a:cxn ang="0">
                  <a:pos x="17" y="11"/>
                </a:cxn>
                <a:cxn ang="0">
                  <a:pos x="21" y="13"/>
                </a:cxn>
                <a:cxn ang="0">
                  <a:pos x="24" y="14"/>
                </a:cxn>
                <a:cxn ang="0">
                  <a:pos x="24" y="17"/>
                </a:cxn>
                <a:cxn ang="0">
                  <a:pos x="25" y="21"/>
                </a:cxn>
                <a:cxn ang="0">
                  <a:pos x="24" y="25"/>
                </a:cxn>
                <a:cxn ang="0">
                  <a:pos x="2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8"/>
                </a:cxn>
                <a:cxn ang="0">
                  <a:pos x="18" y="28"/>
                </a:cxn>
                <a:cxn ang="0">
                  <a:pos x="20" y="29"/>
                </a:cxn>
                <a:cxn ang="0">
                  <a:pos x="22" y="29"/>
                </a:cxn>
                <a:cxn ang="0">
                  <a:pos x="24" y="29"/>
                </a:cxn>
                <a:cxn ang="0">
                  <a:pos x="25" y="29"/>
                </a:cxn>
                <a:cxn ang="0">
                  <a:pos x="27" y="29"/>
                </a:cxn>
                <a:cxn ang="0">
                  <a:pos x="28" y="27"/>
                </a:cxn>
                <a:cxn ang="0">
                  <a:pos x="28" y="23"/>
                </a:cxn>
                <a:cxn ang="0">
                  <a:pos x="28" y="21"/>
                </a:cxn>
                <a:cxn ang="0">
                  <a:pos x="32" y="19"/>
                </a:cxn>
                <a:cxn ang="0">
                  <a:pos x="33" y="20"/>
                </a:cxn>
                <a:cxn ang="0">
                  <a:pos x="35" y="21"/>
                </a:cxn>
                <a:cxn ang="0">
                  <a:pos x="37" y="21"/>
                </a:cxn>
                <a:cxn ang="0">
                  <a:pos x="38" y="22"/>
                </a:cxn>
                <a:cxn ang="0">
                  <a:pos x="40" y="23"/>
                </a:cxn>
                <a:cxn ang="0">
                  <a:pos x="42" y="23"/>
                </a:cxn>
                <a:cxn ang="0">
                  <a:pos x="44" y="23"/>
                </a:cxn>
                <a:cxn ang="0">
                  <a:pos x="46" y="23"/>
                </a:cxn>
                <a:cxn ang="0">
                  <a:pos x="46" y="19"/>
                </a:cxn>
                <a:cxn ang="0">
                  <a:pos x="47" y="17"/>
                </a:cxn>
                <a:cxn ang="0">
                  <a:pos x="49" y="16"/>
                </a:cxn>
                <a:cxn ang="0">
                  <a:pos x="51" y="17"/>
                </a:cxn>
                <a:cxn ang="0">
                  <a:pos x="53" y="17"/>
                </a:cxn>
                <a:cxn ang="0">
                  <a:pos x="56" y="18"/>
                </a:cxn>
                <a:cxn ang="0">
                  <a:pos x="58" y="18"/>
                </a:cxn>
                <a:cxn ang="0">
                  <a:pos x="61" y="17"/>
                </a:cxn>
                <a:cxn ang="0">
                  <a:pos x="59" y="13"/>
                </a:cxn>
                <a:cxn ang="0">
                  <a:pos x="57" y="14"/>
                </a:cxn>
                <a:cxn ang="0">
                  <a:pos x="55" y="13"/>
                </a:cxn>
                <a:cxn ang="0">
                  <a:pos x="54" y="11"/>
                </a:cxn>
                <a:cxn ang="0">
                  <a:pos x="52" y="10"/>
                </a:cxn>
                <a:cxn ang="0">
                  <a:pos x="47" y="9"/>
                </a:cxn>
                <a:cxn ang="0">
                  <a:pos x="42" y="9"/>
                </a:cxn>
                <a:cxn ang="0">
                  <a:pos x="37" y="8"/>
                </a:cxn>
                <a:cxn ang="0">
                  <a:pos x="32" y="8"/>
                </a:cxn>
                <a:cxn ang="0">
                  <a:pos x="27" y="8"/>
                </a:cxn>
                <a:cxn ang="0">
                  <a:pos x="22" y="7"/>
                </a:cxn>
                <a:cxn ang="0">
                  <a:pos x="17" y="6"/>
                </a:cxn>
                <a:cxn ang="0">
                  <a:pos x="12" y="4"/>
                </a:cxn>
                <a:cxn ang="0">
                  <a:pos x="11" y="1"/>
                </a:cxn>
                <a:cxn ang="0">
                  <a:pos x="9" y="0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62" h="30">
                  <a:moveTo>
                    <a:pt x="0" y="0"/>
                  </a:moveTo>
                  <a:lnTo>
                    <a:pt x="3" y="2"/>
                  </a:lnTo>
                  <a:lnTo>
                    <a:pt x="5" y="4"/>
                  </a:lnTo>
                  <a:lnTo>
                    <a:pt x="8" y="6"/>
                  </a:lnTo>
                  <a:lnTo>
                    <a:pt x="11" y="8"/>
                  </a:lnTo>
                  <a:lnTo>
                    <a:pt x="14" y="9"/>
                  </a:lnTo>
                  <a:lnTo>
                    <a:pt x="17" y="11"/>
                  </a:lnTo>
                  <a:lnTo>
                    <a:pt x="21" y="13"/>
                  </a:lnTo>
                  <a:lnTo>
                    <a:pt x="24" y="14"/>
                  </a:lnTo>
                  <a:lnTo>
                    <a:pt x="24" y="17"/>
                  </a:lnTo>
                  <a:lnTo>
                    <a:pt x="25" y="21"/>
                  </a:lnTo>
                  <a:lnTo>
                    <a:pt x="24" y="25"/>
                  </a:lnTo>
                  <a:lnTo>
                    <a:pt x="2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8"/>
                  </a:lnTo>
                  <a:lnTo>
                    <a:pt x="18" y="28"/>
                  </a:lnTo>
                  <a:lnTo>
                    <a:pt x="20" y="29"/>
                  </a:lnTo>
                  <a:lnTo>
                    <a:pt x="22" y="29"/>
                  </a:lnTo>
                  <a:lnTo>
                    <a:pt x="24" y="29"/>
                  </a:lnTo>
                  <a:lnTo>
                    <a:pt x="25" y="29"/>
                  </a:lnTo>
                  <a:lnTo>
                    <a:pt x="27" y="29"/>
                  </a:lnTo>
                  <a:lnTo>
                    <a:pt x="28" y="27"/>
                  </a:lnTo>
                  <a:lnTo>
                    <a:pt x="28" y="23"/>
                  </a:lnTo>
                  <a:lnTo>
                    <a:pt x="28" y="21"/>
                  </a:lnTo>
                  <a:lnTo>
                    <a:pt x="32" y="19"/>
                  </a:lnTo>
                  <a:lnTo>
                    <a:pt x="33" y="20"/>
                  </a:lnTo>
                  <a:lnTo>
                    <a:pt x="35" y="21"/>
                  </a:lnTo>
                  <a:lnTo>
                    <a:pt x="37" y="21"/>
                  </a:lnTo>
                  <a:lnTo>
                    <a:pt x="38" y="22"/>
                  </a:lnTo>
                  <a:lnTo>
                    <a:pt x="40" y="23"/>
                  </a:lnTo>
                  <a:lnTo>
                    <a:pt x="42" y="23"/>
                  </a:lnTo>
                  <a:lnTo>
                    <a:pt x="44" y="23"/>
                  </a:lnTo>
                  <a:lnTo>
                    <a:pt x="46" y="23"/>
                  </a:lnTo>
                  <a:lnTo>
                    <a:pt x="46" y="19"/>
                  </a:lnTo>
                  <a:lnTo>
                    <a:pt x="47" y="17"/>
                  </a:lnTo>
                  <a:lnTo>
                    <a:pt x="49" y="16"/>
                  </a:lnTo>
                  <a:lnTo>
                    <a:pt x="51" y="17"/>
                  </a:lnTo>
                  <a:lnTo>
                    <a:pt x="53" y="17"/>
                  </a:lnTo>
                  <a:lnTo>
                    <a:pt x="56" y="18"/>
                  </a:lnTo>
                  <a:lnTo>
                    <a:pt x="58" y="18"/>
                  </a:lnTo>
                  <a:lnTo>
                    <a:pt x="61" y="17"/>
                  </a:lnTo>
                  <a:lnTo>
                    <a:pt x="59" y="13"/>
                  </a:lnTo>
                  <a:lnTo>
                    <a:pt x="57" y="14"/>
                  </a:lnTo>
                  <a:lnTo>
                    <a:pt x="55" y="13"/>
                  </a:lnTo>
                  <a:lnTo>
                    <a:pt x="54" y="11"/>
                  </a:lnTo>
                  <a:lnTo>
                    <a:pt x="52" y="10"/>
                  </a:lnTo>
                  <a:lnTo>
                    <a:pt x="47" y="9"/>
                  </a:lnTo>
                  <a:lnTo>
                    <a:pt x="42" y="9"/>
                  </a:lnTo>
                  <a:lnTo>
                    <a:pt x="37" y="8"/>
                  </a:lnTo>
                  <a:lnTo>
                    <a:pt x="32" y="8"/>
                  </a:lnTo>
                  <a:lnTo>
                    <a:pt x="27" y="8"/>
                  </a:lnTo>
                  <a:lnTo>
                    <a:pt x="22" y="7"/>
                  </a:lnTo>
                  <a:lnTo>
                    <a:pt x="17" y="6"/>
                  </a:lnTo>
                  <a:lnTo>
                    <a:pt x="12" y="4"/>
                  </a:lnTo>
                  <a:lnTo>
                    <a:pt x="11" y="1"/>
                  </a:lnTo>
                  <a:lnTo>
                    <a:pt x="9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6" name="Freeform 1294"/>
            <p:cNvSpPr>
              <a:spLocks/>
            </p:cNvSpPr>
            <p:nvPr/>
          </p:nvSpPr>
          <p:spPr bwMode="auto">
            <a:xfrm>
              <a:off x="2006" y="2786"/>
              <a:ext cx="5" cy="4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4" y="0"/>
                </a:cxn>
                <a:cxn ang="0">
                  <a:pos x="0" y="1"/>
                </a:cxn>
                <a:cxn ang="0">
                  <a:pos x="4" y="3"/>
                </a:cxn>
              </a:cxnLst>
              <a:rect l="0" t="0" r="r" b="b"/>
              <a:pathLst>
                <a:path w="5" h="4">
                  <a:moveTo>
                    <a:pt x="4" y="3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4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7" name="Freeform 1295"/>
            <p:cNvSpPr>
              <a:spLocks/>
            </p:cNvSpPr>
            <p:nvPr/>
          </p:nvSpPr>
          <p:spPr bwMode="auto">
            <a:xfrm>
              <a:off x="2092" y="2787"/>
              <a:ext cx="25" cy="11"/>
            </a:xfrm>
            <a:custGeom>
              <a:avLst/>
              <a:gdLst/>
              <a:ahLst/>
              <a:cxnLst>
                <a:cxn ang="0">
                  <a:pos x="11" y="10"/>
                </a:cxn>
                <a:cxn ang="0">
                  <a:pos x="11" y="8"/>
                </a:cxn>
                <a:cxn ang="0">
                  <a:pos x="12" y="7"/>
                </a:cxn>
                <a:cxn ang="0">
                  <a:pos x="14" y="6"/>
                </a:cxn>
                <a:cxn ang="0">
                  <a:pos x="15" y="5"/>
                </a:cxn>
                <a:cxn ang="0">
                  <a:pos x="17" y="4"/>
                </a:cxn>
                <a:cxn ang="0">
                  <a:pos x="19" y="4"/>
                </a:cxn>
                <a:cxn ang="0">
                  <a:pos x="22" y="5"/>
                </a:cxn>
                <a:cxn ang="0">
                  <a:pos x="24" y="5"/>
                </a:cxn>
                <a:cxn ang="0">
                  <a:pos x="21" y="3"/>
                </a:cxn>
                <a:cxn ang="0">
                  <a:pos x="19" y="2"/>
                </a:cxn>
                <a:cxn ang="0">
                  <a:pos x="16" y="2"/>
                </a:cxn>
                <a:cxn ang="0">
                  <a:pos x="13" y="3"/>
                </a:cxn>
                <a:cxn ang="0">
                  <a:pos x="11" y="4"/>
                </a:cxn>
                <a:cxn ang="0">
                  <a:pos x="8" y="4"/>
                </a:cxn>
                <a:cxn ang="0">
                  <a:pos x="6" y="3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11" y="10"/>
                </a:cxn>
              </a:cxnLst>
              <a:rect l="0" t="0" r="r" b="b"/>
              <a:pathLst>
                <a:path w="25" h="11">
                  <a:moveTo>
                    <a:pt x="11" y="10"/>
                  </a:moveTo>
                  <a:lnTo>
                    <a:pt x="11" y="8"/>
                  </a:lnTo>
                  <a:lnTo>
                    <a:pt x="12" y="7"/>
                  </a:lnTo>
                  <a:lnTo>
                    <a:pt x="14" y="6"/>
                  </a:lnTo>
                  <a:lnTo>
                    <a:pt x="15" y="5"/>
                  </a:lnTo>
                  <a:lnTo>
                    <a:pt x="17" y="4"/>
                  </a:lnTo>
                  <a:lnTo>
                    <a:pt x="19" y="4"/>
                  </a:lnTo>
                  <a:lnTo>
                    <a:pt x="22" y="5"/>
                  </a:lnTo>
                  <a:lnTo>
                    <a:pt x="24" y="5"/>
                  </a:lnTo>
                  <a:lnTo>
                    <a:pt x="21" y="3"/>
                  </a:lnTo>
                  <a:lnTo>
                    <a:pt x="19" y="2"/>
                  </a:lnTo>
                  <a:lnTo>
                    <a:pt x="16" y="2"/>
                  </a:lnTo>
                  <a:lnTo>
                    <a:pt x="13" y="3"/>
                  </a:lnTo>
                  <a:lnTo>
                    <a:pt x="11" y="4"/>
                  </a:lnTo>
                  <a:lnTo>
                    <a:pt x="8" y="4"/>
                  </a:lnTo>
                  <a:lnTo>
                    <a:pt x="6" y="3"/>
                  </a:lnTo>
                  <a:lnTo>
                    <a:pt x="4" y="0"/>
                  </a:lnTo>
                  <a:lnTo>
                    <a:pt x="0" y="0"/>
                  </a:lnTo>
                  <a:lnTo>
                    <a:pt x="11" y="1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8" name="Freeform 1296"/>
            <p:cNvSpPr>
              <a:spLocks/>
            </p:cNvSpPr>
            <p:nvPr/>
          </p:nvSpPr>
          <p:spPr bwMode="auto">
            <a:xfrm>
              <a:off x="2055" y="2788"/>
              <a:ext cx="8" cy="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5" y="3"/>
                </a:cxn>
                <a:cxn ang="0">
                  <a:pos x="7" y="3"/>
                </a:cxn>
                <a:cxn ang="0">
                  <a:pos x="7" y="2"/>
                </a:cxn>
                <a:cxn ang="0">
                  <a:pos x="5" y="1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8" h="4">
                  <a:moveTo>
                    <a:pt x="0" y="1"/>
                  </a:moveTo>
                  <a:lnTo>
                    <a:pt x="2" y="2"/>
                  </a:lnTo>
                  <a:lnTo>
                    <a:pt x="3" y="3"/>
                  </a:lnTo>
                  <a:lnTo>
                    <a:pt x="5" y="3"/>
                  </a:lnTo>
                  <a:lnTo>
                    <a:pt x="7" y="3"/>
                  </a:lnTo>
                  <a:lnTo>
                    <a:pt x="7" y="2"/>
                  </a:lnTo>
                  <a:lnTo>
                    <a:pt x="5" y="1"/>
                  </a:lnTo>
                  <a:lnTo>
                    <a:pt x="2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9" name="Freeform 1297"/>
            <p:cNvSpPr>
              <a:spLocks/>
            </p:cNvSpPr>
            <p:nvPr/>
          </p:nvSpPr>
          <p:spPr bwMode="auto">
            <a:xfrm>
              <a:off x="1982" y="2788"/>
              <a:ext cx="4" cy="5"/>
            </a:xfrm>
            <a:custGeom>
              <a:avLst/>
              <a:gdLst/>
              <a:ahLst/>
              <a:cxnLst>
                <a:cxn ang="0">
                  <a:pos x="3" y="4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4"/>
                </a:cxn>
              </a:cxnLst>
              <a:rect l="0" t="0" r="r" b="b"/>
              <a:pathLst>
                <a:path w="4" h="5">
                  <a:moveTo>
                    <a:pt x="3" y="4"/>
                  </a:moveTo>
                  <a:lnTo>
                    <a:pt x="3" y="0"/>
                  </a:lnTo>
                  <a:lnTo>
                    <a:pt x="0" y="2"/>
                  </a:lnTo>
                  <a:lnTo>
                    <a:pt x="3" y="4"/>
                  </a:lnTo>
                </a:path>
              </a:pathLst>
            </a:custGeom>
            <a:solidFill>
              <a:srgbClr val="0000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0" name="Freeform 1298"/>
            <p:cNvSpPr>
              <a:spLocks/>
            </p:cNvSpPr>
            <p:nvPr/>
          </p:nvSpPr>
          <p:spPr bwMode="auto">
            <a:xfrm>
              <a:off x="1735" y="2788"/>
              <a:ext cx="10" cy="5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9" y="4"/>
                </a:cxn>
                <a:cxn ang="0">
                  <a:pos x="8" y="0"/>
                </a:cxn>
                <a:cxn ang="0">
                  <a:pos x="7" y="1"/>
                </a:cxn>
                <a:cxn ang="0">
                  <a:pos x="6" y="1"/>
                </a:cxn>
                <a:cxn ang="0">
                  <a:pos x="5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4"/>
                </a:cxn>
              </a:cxnLst>
              <a:rect l="0" t="0" r="r" b="b"/>
              <a:pathLst>
                <a:path w="10" h="5">
                  <a:moveTo>
                    <a:pt x="0" y="4"/>
                  </a:moveTo>
                  <a:lnTo>
                    <a:pt x="9" y="4"/>
                  </a:lnTo>
                  <a:lnTo>
                    <a:pt x="8" y="0"/>
                  </a:lnTo>
                  <a:lnTo>
                    <a:pt x="7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3" y="1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1" name="Freeform 1299"/>
            <p:cNvSpPr>
              <a:spLocks/>
            </p:cNvSpPr>
            <p:nvPr/>
          </p:nvSpPr>
          <p:spPr bwMode="auto">
            <a:xfrm>
              <a:off x="1696" y="2788"/>
              <a:ext cx="10" cy="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4"/>
                </a:cxn>
                <a:cxn ang="0">
                  <a:pos x="3" y="5"/>
                </a:cxn>
                <a:cxn ang="0">
                  <a:pos x="7" y="5"/>
                </a:cxn>
                <a:cxn ang="0">
                  <a:pos x="9" y="4"/>
                </a:cxn>
                <a:cxn ang="0">
                  <a:pos x="9" y="3"/>
                </a:cxn>
                <a:cxn ang="0">
                  <a:pos x="8" y="2"/>
                </a:cxn>
                <a:cxn ang="0">
                  <a:pos x="7" y="1"/>
                </a:cxn>
                <a:cxn ang="0">
                  <a:pos x="6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1"/>
                </a:cxn>
              </a:cxnLst>
              <a:rect l="0" t="0" r="r" b="b"/>
              <a:pathLst>
                <a:path w="10" h="6">
                  <a:moveTo>
                    <a:pt x="0" y="1"/>
                  </a:moveTo>
                  <a:lnTo>
                    <a:pt x="1" y="4"/>
                  </a:lnTo>
                  <a:lnTo>
                    <a:pt x="3" y="5"/>
                  </a:lnTo>
                  <a:lnTo>
                    <a:pt x="7" y="5"/>
                  </a:lnTo>
                  <a:lnTo>
                    <a:pt x="9" y="4"/>
                  </a:lnTo>
                  <a:lnTo>
                    <a:pt x="9" y="3"/>
                  </a:lnTo>
                  <a:lnTo>
                    <a:pt x="8" y="2"/>
                  </a:lnTo>
                  <a:lnTo>
                    <a:pt x="7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2" name="Freeform 1300"/>
            <p:cNvSpPr>
              <a:spLocks/>
            </p:cNvSpPr>
            <p:nvPr/>
          </p:nvSpPr>
          <p:spPr bwMode="auto">
            <a:xfrm>
              <a:off x="2066" y="2791"/>
              <a:ext cx="16" cy="16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4"/>
                </a:cxn>
                <a:cxn ang="0">
                  <a:pos x="2" y="5"/>
                </a:cxn>
                <a:cxn ang="0">
                  <a:pos x="4" y="5"/>
                </a:cxn>
                <a:cxn ang="0">
                  <a:pos x="7" y="5"/>
                </a:cxn>
                <a:cxn ang="0">
                  <a:pos x="9" y="5"/>
                </a:cxn>
                <a:cxn ang="0">
                  <a:pos x="11" y="5"/>
                </a:cxn>
                <a:cxn ang="0">
                  <a:pos x="11" y="6"/>
                </a:cxn>
                <a:cxn ang="0">
                  <a:pos x="9" y="9"/>
                </a:cxn>
                <a:cxn ang="0">
                  <a:pos x="0" y="12"/>
                </a:cxn>
                <a:cxn ang="0">
                  <a:pos x="10" y="15"/>
                </a:cxn>
                <a:cxn ang="0">
                  <a:pos x="13" y="13"/>
                </a:cxn>
                <a:cxn ang="0">
                  <a:pos x="15" y="10"/>
                </a:cxn>
                <a:cxn ang="0">
                  <a:pos x="15" y="7"/>
                </a:cxn>
                <a:cxn ang="0">
                  <a:pos x="13" y="4"/>
                </a:cxn>
                <a:cxn ang="0">
                  <a:pos x="11" y="2"/>
                </a:cxn>
                <a:cxn ang="0">
                  <a:pos x="8" y="0"/>
                </a:cxn>
                <a:cxn ang="0">
                  <a:pos x="5" y="0"/>
                </a:cxn>
                <a:cxn ang="0">
                  <a:pos x="1" y="1"/>
                </a:cxn>
              </a:cxnLst>
              <a:rect l="0" t="0" r="r" b="b"/>
              <a:pathLst>
                <a:path w="16" h="16">
                  <a:moveTo>
                    <a:pt x="1" y="1"/>
                  </a:moveTo>
                  <a:lnTo>
                    <a:pt x="1" y="4"/>
                  </a:lnTo>
                  <a:lnTo>
                    <a:pt x="2" y="5"/>
                  </a:lnTo>
                  <a:lnTo>
                    <a:pt x="4" y="5"/>
                  </a:lnTo>
                  <a:lnTo>
                    <a:pt x="7" y="5"/>
                  </a:lnTo>
                  <a:lnTo>
                    <a:pt x="9" y="5"/>
                  </a:lnTo>
                  <a:lnTo>
                    <a:pt x="11" y="5"/>
                  </a:lnTo>
                  <a:lnTo>
                    <a:pt x="11" y="6"/>
                  </a:lnTo>
                  <a:lnTo>
                    <a:pt x="9" y="9"/>
                  </a:lnTo>
                  <a:lnTo>
                    <a:pt x="0" y="12"/>
                  </a:lnTo>
                  <a:lnTo>
                    <a:pt x="10" y="15"/>
                  </a:lnTo>
                  <a:lnTo>
                    <a:pt x="13" y="13"/>
                  </a:lnTo>
                  <a:lnTo>
                    <a:pt x="15" y="10"/>
                  </a:lnTo>
                  <a:lnTo>
                    <a:pt x="15" y="7"/>
                  </a:lnTo>
                  <a:lnTo>
                    <a:pt x="13" y="4"/>
                  </a:lnTo>
                  <a:lnTo>
                    <a:pt x="11" y="2"/>
                  </a:lnTo>
                  <a:lnTo>
                    <a:pt x="8" y="0"/>
                  </a:lnTo>
                  <a:lnTo>
                    <a:pt x="5" y="0"/>
                  </a:lnTo>
                  <a:lnTo>
                    <a:pt x="1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3" name="Freeform 1301"/>
            <p:cNvSpPr>
              <a:spLocks/>
            </p:cNvSpPr>
            <p:nvPr/>
          </p:nvSpPr>
          <p:spPr bwMode="auto">
            <a:xfrm>
              <a:off x="2009" y="2792"/>
              <a:ext cx="8" cy="4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7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4" y="3"/>
                </a:cxn>
              </a:cxnLst>
              <a:rect l="0" t="0" r="r" b="b"/>
              <a:pathLst>
                <a:path w="8" h="4">
                  <a:moveTo>
                    <a:pt x="4" y="3"/>
                  </a:moveTo>
                  <a:lnTo>
                    <a:pt x="7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4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4" name="Freeform 1302"/>
            <p:cNvSpPr>
              <a:spLocks/>
            </p:cNvSpPr>
            <p:nvPr/>
          </p:nvSpPr>
          <p:spPr bwMode="auto">
            <a:xfrm>
              <a:off x="1804" y="2792"/>
              <a:ext cx="4" cy="6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2" y="5"/>
                </a:cxn>
                <a:cxn ang="0">
                  <a:pos x="3" y="3"/>
                </a:cxn>
                <a:cxn ang="0">
                  <a:pos x="3" y="2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5"/>
                </a:cxn>
              </a:cxnLst>
              <a:rect l="0" t="0" r="r" b="b"/>
              <a:pathLst>
                <a:path w="4" h="6">
                  <a:moveTo>
                    <a:pt x="0" y="5"/>
                  </a:moveTo>
                  <a:lnTo>
                    <a:pt x="2" y="5"/>
                  </a:lnTo>
                  <a:lnTo>
                    <a:pt x="3" y="3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5" name="Freeform 1303"/>
            <p:cNvSpPr>
              <a:spLocks/>
            </p:cNvSpPr>
            <p:nvPr/>
          </p:nvSpPr>
          <p:spPr bwMode="auto">
            <a:xfrm>
              <a:off x="1792" y="2793"/>
              <a:ext cx="3" cy="5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4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3"/>
                </a:cxn>
              </a:cxnLst>
              <a:rect l="0" t="0" r="r" b="b"/>
              <a:pathLst>
                <a:path w="3" h="5">
                  <a:moveTo>
                    <a:pt x="0" y="3"/>
                  </a:moveTo>
                  <a:lnTo>
                    <a:pt x="2" y="4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6" name="Freeform 1304"/>
            <p:cNvSpPr>
              <a:spLocks/>
            </p:cNvSpPr>
            <p:nvPr/>
          </p:nvSpPr>
          <p:spPr bwMode="auto">
            <a:xfrm>
              <a:off x="2055" y="2795"/>
              <a:ext cx="10" cy="12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1" y="7"/>
                </a:cxn>
                <a:cxn ang="0">
                  <a:pos x="2" y="8"/>
                </a:cxn>
                <a:cxn ang="0">
                  <a:pos x="3" y="10"/>
                </a:cxn>
                <a:cxn ang="0">
                  <a:pos x="5" y="11"/>
                </a:cxn>
                <a:cxn ang="0">
                  <a:pos x="6" y="9"/>
                </a:cxn>
                <a:cxn ang="0">
                  <a:pos x="7" y="6"/>
                </a:cxn>
                <a:cxn ang="0">
                  <a:pos x="9" y="4"/>
                </a:cxn>
                <a:cxn ang="0">
                  <a:pos x="8" y="0"/>
                </a:cxn>
                <a:cxn ang="0">
                  <a:pos x="0" y="5"/>
                </a:cxn>
              </a:cxnLst>
              <a:rect l="0" t="0" r="r" b="b"/>
              <a:pathLst>
                <a:path w="10" h="12">
                  <a:moveTo>
                    <a:pt x="0" y="5"/>
                  </a:moveTo>
                  <a:lnTo>
                    <a:pt x="1" y="7"/>
                  </a:lnTo>
                  <a:lnTo>
                    <a:pt x="2" y="8"/>
                  </a:lnTo>
                  <a:lnTo>
                    <a:pt x="3" y="10"/>
                  </a:lnTo>
                  <a:lnTo>
                    <a:pt x="5" y="11"/>
                  </a:lnTo>
                  <a:lnTo>
                    <a:pt x="6" y="9"/>
                  </a:lnTo>
                  <a:lnTo>
                    <a:pt x="7" y="6"/>
                  </a:lnTo>
                  <a:lnTo>
                    <a:pt x="9" y="4"/>
                  </a:lnTo>
                  <a:lnTo>
                    <a:pt x="8" y="0"/>
                  </a:lnTo>
                  <a:lnTo>
                    <a:pt x="0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7" name="Freeform 1305"/>
            <p:cNvSpPr>
              <a:spLocks/>
            </p:cNvSpPr>
            <p:nvPr/>
          </p:nvSpPr>
          <p:spPr bwMode="auto">
            <a:xfrm>
              <a:off x="1757" y="2797"/>
              <a:ext cx="7" cy="6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6" y="0"/>
                </a:cxn>
                <a:cxn ang="0">
                  <a:pos x="0" y="1"/>
                </a:cxn>
                <a:cxn ang="0">
                  <a:pos x="0" y="5"/>
                </a:cxn>
              </a:cxnLst>
              <a:rect l="0" t="0" r="r" b="b"/>
              <a:pathLst>
                <a:path w="7" h="6">
                  <a:moveTo>
                    <a:pt x="0" y="5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0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8" name="Freeform 1306"/>
            <p:cNvSpPr>
              <a:spLocks/>
            </p:cNvSpPr>
            <p:nvPr/>
          </p:nvSpPr>
          <p:spPr bwMode="auto">
            <a:xfrm>
              <a:off x="1743" y="2797"/>
              <a:ext cx="6" cy="6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4" y="5"/>
                </a:cxn>
                <a:cxn ang="0">
                  <a:pos x="5" y="3"/>
                </a:cxn>
                <a:cxn ang="0">
                  <a:pos x="5" y="2"/>
                </a:cxn>
                <a:cxn ang="0">
                  <a:pos x="5" y="0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3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2" y="5"/>
                </a:cxn>
              </a:cxnLst>
              <a:rect l="0" t="0" r="r" b="b"/>
              <a:pathLst>
                <a:path w="6" h="6">
                  <a:moveTo>
                    <a:pt x="2" y="5"/>
                  </a:moveTo>
                  <a:lnTo>
                    <a:pt x="4" y="5"/>
                  </a:lnTo>
                  <a:lnTo>
                    <a:pt x="5" y="3"/>
                  </a:lnTo>
                  <a:lnTo>
                    <a:pt x="5" y="2"/>
                  </a:lnTo>
                  <a:lnTo>
                    <a:pt x="5" y="0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2"/>
                  </a:lnTo>
                  <a:lnTo>
                    <a:pt x="1" y="3"/>
                  </a:lnTo>
                  <a:lnTo>
                    <a:pt x="1" y="3"/>
                  </a:lnTo>
                  <a:lnTo>
                    <a:pt x="0" y="3"/>
                  </a:lnTo>
                  <a:lnTo>
                    <a:pt x="1" y="4"/>
                  </a:lnTo>
                  <a:lnTo>
                    <a:pt x="2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9" name="Freeform 1307"/>
            <p:cNvSpPr>
              <a:spLocks/>
            </p:cNvSpPr>
            <p:nvPr/>
          </p:nvSpPr>
          <p:spPr bwMode="auto">
            <a:xfrm>
              <a:off x="1702" y="2797"/>
              <a:ext cx="11" cy="5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6" y="4"/>
                </a:cxn>
                <a:cxn ang="0">
                  <a:pos x="7" y="4"/>
                </a:cxn>
                <a:cxn ang="0">
                  <a:pos x="8" y="4"/>
                </a:cxn>
                <a:cxn ang="0">
                  <a:pos x="10" y="3"/>
                </a:cxn>
                <a:cxn ang="0">
                  <a:pos x="8" y="0"/>
                </a:cxn>
                <a:cxn ang="0">
                  <a:pos x="7" y="2"/>
                </a:cxn>
                <a:cxn ang="0">
                  <a:pos x="5" y="2"/>
                </a:cxn>
                <a:cxn ang="0">
                  <a:pos x="3" y="3"/>
                </a:cxn>
                <a:cxn ang="0">
                  <a:pos x="0" y="3"/>
                </a:cxn>
              </a:cxnLst>
              <a:rect l="0" t="0" r="r" b="b"/>
              <a:pathLst>
                <a:path w="11" h="5">
                  <a:moveTo>
                    <a:pt x="0" y="3"/>
                  </a:moveTo>
                  <a:lnTo>
                    <a:pt x="1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7" y="4"/>
                  </a:lnTo>
                  <a:lnTo>
                    <a:pt x="8" y="4"/>
                  </a:lnTo>
                  <a:lnTo>
                    <a:pt x="10" y="3"/>
                  </a:lnTo>
                  <a:lnTo>
                    <a:pt x="8" y="0"/>
                  </a:lnTo>
                  <a:lnTo>
                    <a:pt x="7" y="2"/>
                  </a:lnTo>
                  <a:lnTo>
                    <a:pt x="5" y="2"/>
                  </a:lnTo>
                  <a:lnTo>
                    <a:pt x="3" y="3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0" name="Freeform 1308"/>
            <p:cNvSpPr>
              <a:spLocks/>
            </p:cNvSpPr>
            <p:nvPr/>
          </p:nvSpPr>
          <p:spPr bwMode="auto">
            <a:xfrm>
              <a:off x="2149" y="2797"/>
              <a:ext cx="6" cy="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2" y="5"/>
                </a:cxn>
                <a:cxn ang="0">
                  <a:pos x="3" y="5"/>
                </a:cxn>
                <a:cxn ang="0">
                  <a:pos x="5" y="4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6" h="6">
                  <a:moveTo>
                    <a:pt x="0" y="1"/>
                  </a:moveTo>
                  <a:lnTo>
                    <a:pt x="0" y="3"/>
                  </a:lnTo>
                  <a:lnTo>
                    <a:pt x="1" y="4"/>
                  </a:lnTo>
                  <a:lnTo>
                    <a:pt x="2" y="5"/>
                  </a:lnTo>
                  <a:lnTo>
                    <a:pt x="3" y="5"/>
                  </a:lnTo>
                  <a:lnTo>
                    <a:pt x="5" y="4"/>
                  </a:lnTo>
                  <a:lnTo>
                    <a:pt x="5" y="2"/>
                  </a:lnTo>
                  <a:lnTo>
                    <a:pt x="4" y="1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1"/>
                  </a:lnTo>
                </a:path>
              </a:pathLst>
            </a:custGeom>
            <a:solidFill>
              <a:srgbClr val="0000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1" name="Freeform 1309"/>
            <p:cNvSpPr>
              <a:spLocks/>
            </p:cNvSpPr>
            <p:nvPr/>
          </p:nvSpPr>
          <p:spPr bwMode="auto">
            <a:xfrm>
              <a:off x="2183" y="2799"/>
              <a:ext cx="4" cy="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0" y="2"/>
                </a:cxn>
              </a:cxnLst>
              <a:rect l="0" t="0" r="r" b="b"/>
              <a:pathLst>
                <a:path w="4" h="3">
                  <a:moveTo>
                    <a:pt x="0" y="2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2" name="Freeform 1310"/>
            <p:cNvSpPr>
              <a:spLocks/>
            </p:cNvSpPr>
            <p:nvPr/>
          </p:nvSpPr>
          <p:spPr bwMode="auto">
            <a:xfrm>
              <a:off x="2126" y="2801"/>
              <a:ext cx="8" cy="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2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5" y="2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8" h="6">
                  <a:moveTo>
                    <a:pt x="0" y="1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5" y="3"/>
                  </a:lnTo>
                  <a:lnTo>
                    <a:pt x="5" y="5"/>
                  </a:lnTo>
                  <a:lnTo>
                    <a:pt x="7" y="3"/>
                  </a:lnTo>
                  <a:lnTo>
                    <a:pt x="5" y="2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3" name="Freeform 1311"/>
            <p:cNvSpPr>
              <a:spLocks/>
            </p:cNvSpPr>
            <p:nvPr/>
          </p:nvSpPr>
          <p:spPr bwMode="auto">
            <a:xfrm>
              <a:off x="2090" y="2801"/>
              <a:ext cx="3" cy="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2" y="0"/>
                </a:cxn>
              </a:cxnLst>
              <a:rect l="0" t="0" r="r" b="b"/>
              <a:pathLst>
                <a:path w="3" h="1">
                  <a:moveTo>
                    <a:pt x="2" y="0"/>
                  </a:moveTo>
                  <a:lnTo>
                    <a:pt x="0" y="0"/>
                  </a:lnTo>
                  <a:lnTo>
                    <a:pt x="2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4" name="Freeform 1312"/>
            <p:cNvSpPr>
              <a:spLocks/>
            </p:cNvSpPr>
            <p:nvPr/>
          </p:nvSpPr>
          <p:spPr bwMode="auto">
            <a:xfrm>
              <a:off x="1688" y="2804"/>
              <a:ext cx="6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5" y="3"/>
                </a:cxn>
                <a:cxn ang="0">
                  <a:pos x="5" y="0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0" y="2"/>
                </a:cxn>
                <a:cxn ang="0">
                  <a:pos x="0" y="3"/>
                </a:cxn>
              </a:cxnLst>
              <a:rect l="0" t="0" r="r" b="b"/>
              <a:pathLst>
                <a:path w="6" h="4">
                  <a:moveTo>
                    <a:pt x="0" y="3"/>
                  </a:moveTo>
                  <a:lnTo>
                    <a:pt x="5" y="3"/>
                  </a:lnTo>
                  <a:lnTo>
                    <a:pt x="5" y="0"/>
                  </a:lnTo>
                  <a:lnTo>
                    <a:pt x="3" y="1"/>
                  </a:lnTo>
                  <a:lnTo>
                    <a:pt x="2" y="1"/>
                  </a:lnTo>
                  <a:lnTo>
                    <a:pt x="0" y="2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5" name="Freeform 1313"/>
            <p:cNvSpPr>
              <a:spLocks/>
            </p:cNvSpPr>
            <p:nvPr/>
          </p:nvSpPr>
          <p:spPr bwMode="auto">
            <a:xfrm>
              <a:off x="1667" y="2804"/>
              <a:ext cx="6" cy="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3" y="2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1"/>
                </a:cxn>
              </a:cxnLst>
              <a:rect l="0" t="0" r="r" b="b"/>
              <a:pathLst>
                <a:path w="6" h="3">
                  <a:moveTo>
                    <a:pt x="0" y="1"/>
                  </a:moveTo>
                  <a:lnTo>
                    <a:pt x="0" y="2"/>
                  </a:lnTo>
                  <a:lnTo>
                    <a:pt x="1" y="2"/>
                  </a:lnTo>
                  <a:lnTo>
                    <a:pt x="3" y="2"/>
                  </a:lnTo>
                  <a:lnTo>
                    <a:pt x="5" y="2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6" name="Freeform 1314"/>
            <p:cNvSpPr>
              <a:spLocks/>
            </p:cNvSpPr>
            <p:nvPr/>
          </p:nvSpPr>
          <p:spPr bwMode="auto">
            <a:xfrm>
              <a:off x="1648" y="2810"/>
              <a:ext cx="7" cy="5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4"/>
                </a:cxn>
                <a:cxn ang="0">
                  <a:pos x="2" y="3"/>
                </a:cxn>
                <a:cxn ang="0">
                  <a:pos x="4" y="2"/>
                </a:cxn>
                <a:cxn ang="0">
                  <a:pos x="6" y="2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1"/>
                </a:cxn>
              </a:cxnLst>
              <a:rect l="0" t="0" r="r" b="b"/>
              <a:pathLst>
                <a:path w="7" h="5">
                  <a:moveTo>
                    <a:pt x="0" y="1"/>
                  </a:moveTo>
                  <a:lnTo>
                    <a:pt x="0" y="4"/>
                  </a:lnTo>
                  <a:lnTo>
                    <a:pt x="2" y="3"/>
                  </a:lnTo>
                  <a:lnTo>
                    <a:pt x="4" y="2"/>
                  </a:lnTo>
                  <a:lnTo>
                    <a:pt x="6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7" name="Freeform 1315"/>
            <p:cNvSpPr>
              <a:spLocks/>
            </p:cNvSpPr>
            <p:nvPr/>
          </p:nvSpPr>
          <p:spPr bwMode="auto">
            <a:xfrm>
              <a:off x="1669" y="2812"/>
              <a:ext cx="7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3"/>
                </a:cxn>
                <a:cxn ang="0">
                  <a:pos x="6" y="3"/>
                </a:cxn>
                <a:cxn ang="0">
                  <a:pos x="5" y="1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3"/>
                </a:cxn>
              </a:cxnLst>
              <a:rect l="0" t="0" r="r" b="b"/>
              <a:pathLst>
                <a:path w="7" h="4">
                  <a:moveTo>
                    <a:pt x="0" y="3"/>
                  </a:moveTo>
                  <a:lnTo>
                    <a:pt x="0" y="3"/>
                  </a:lnTo>
                  <a:lnTo>
                    <a:pt x="6" y="3"/>
                  </a:lnTo>
                  <a:lnTo>
                    <a:pt x="5" y="1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8" name="Freeform 1316"/>
            <p:cNvSpPr>
              <a:spLocks/>
            </p:cNvSpPr>
            <p:nvPr/>
          </p:nvSpPr>
          <p:spPr bwMode="auto">
            <a:xfrm>
              <a:off x="1744" y="2815"/>
              <a:ext cx="5" cy="6"/>
            </a:xfrm>
            <a:custGeom>
              <a:avLst/>
              <a:gdLst/>
              <a:ahLst/>
              <a:cxnLst>
                <a:cxn ang="0">
                  <a:pos x="1" y="5"/>
                </a:cxn>
                <a:cxn ang="0">
                  <a:pos x="3" y="5"/>
                </a:cxn>
                <a:cxn ang="0">
                  <a:pos x="4" y="4"/>
                </a:cxn>
                <a:cxn ang="0">
                  <a:pos x="4" y="2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1" y="5"/>
                </a:cxn>
              </a:cxnLst>
              <a:rect l="0" t="0" r="r" b="b"/>
              <a:pathLst>
                <a:path w="5" h="6">
                  <a:moveTo>
                    <a:pt x="1" y="5"/>
                  </a:moveTo>
                  <a:lnTo>
                    <a:pt x="3" y="5"/>
                  </a:lnTo>
                  <a:lnTo>
                    <a:pt x="4" y="4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9" name="Freeform 1317"/>
            <p:cNvSpPr>
              <a:spLocks/>
            </p:cNvSpPr>
            <p:nvPr/>
          </p:nvSpPr>
          <p:spPr bwMode="auto">
            <a:xfrm>
              <a:off x="1910" y="2815"/>
              <a:ext cx="43" cy="24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5" y="8"/>
                </a:cxn>
                <a:cxn ang="0">
                  <a:pos x="10" y="10"/>
                </a:cxn>
                <a:cxn ang="0">
                  <a:pos x="15" y="12"/>
                </a:cxn>
                <a:cxn ang="0">
                  <a:pos x="21" y="15"/>
                </a:cxn>
                <a:cxn ang="0">
                  <a:pos x="27" y="16"/>
                </a:cxn>
                <a:cxn ang="0">
                  <a:pos x="32" y="18"/>
                </a:cxn>
                <a:cxn ang="0">
                  <a:pos x="37" y="21"/>
                </a:cxn>
                <a:cxn ang="0">
                  <a:pos x="42" y="23"/>
                </a:cxn>
                <a:cxn ang="0">
                  <a:pos x="42" y="19"/>
                </a:cxn>
                <a:cxn ang="0">
                  <a:pos x="40" y="16"/>
                </a:cxn>
                <a:cxn ang="0">
                  <a:pos x="37" y="13"/>
                </a:cxn>
                <a:cxn ang="0">
                  <a:pos x="34" y="11"/>
                </a:cxn>
                <a:cxn ang="0">
                  <a:pos x="30" y="9"/>
                </a:cxn>
                <a:cxn ang="0">
                  <a:pos x="26" y="6"/>
                </a:cxn>
                <a:cxn ang="0">
                  <a:pos x="23" y="4"/>
                </a:cxn>
                <a:cxn ang="0">
                  <a:pos x="21" y="0"/>
                </a:cxn>
                <a:cxn ang="0">
                  <a:pos x="18" y="0"/>
                </a:cxn>
                <a:cxn ang="0">
                  <a:pos x="15" y="1"/>
                </a:cxn>
                <a:cxn ang="0">
                  <a:pos x="12" y="1"/>
                </a:cxn>
                <a:cxn ang="0">
                  <a:pos x="9" y="2"/>
                </a:cxn>
                <a:cxn ang="0">
                  <a:pos x="6" y="2"/>
                </a:cxn>
                <a:cxn ang="0">
                  <a:pos x="4" y="3"/>
                </a:cxn>
                <a:cxn ang="0">
                  <a:pos x="2" y="4"/>
                </a:cxn>
                <a:cxn ang="0">
                  <a:pos x="0" y="6"/>
                </a:cxn>
              </a:cxnLst>
              <a:rect l="0" t="0" r="r" b="b"/>
              <a:pathLst>
                <a:path w="43" h="24">
                  <a:moveTo>
                    <a:pt x="0" y="6"/>
                  </a:moveTo>
                  <a:lnTo>
                    <a:pt x="5" y="8"/>
                  </a:lnTo>
                  <a:lnTo>
                    <a:pt x="10" y="10"/>
                  </a:lnTo>
                  <a:lnTo>
                    <a:pt x="15" y="12"/>
                  </a:lnTo>
                  <a:lnTo>
                    <a:pt x="21" y="15"/>
                  </a:lnTo>
                  <a:lnTo>
                    <a:pt x="27" y="16"/>
                  </a:lnTo>
                  <a:lnTo>
                    <a:pt x="32" y="18"/>
                  </a:lnTo>
                  <a:lnTo>
                    <a:pt x="37" y="21"/>
                  </a:lnTo>
                  <a:lnTo>
                    <a:pt x="42" y="23"/>
                  </a:lnTo>
                  <a:lnTo>
                    <a:pt x="42" y="19"/>
                  </a:lnTo>
                  <a:lnTo>
                    <a:pt x="40" y="16"/>
                  </a:lnTo>
                  <a:lnTo>
                    <a:pt x="37" y="13"/>
                  </a:lnTo>
                  <a:lnTo>
                    <a:pt x="34" y="11"/>
                  </a:lnTo>
                  <a:lnTo>
                    <a:pt x="30" y="9"/>
                  </a:lnTo>
                  <a:lnTo>
                    <a:pt x="26" y="6"/>
                  </a:lnTo>
                  <a:lnTo>
                    <a:pt x="23" y="4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5" y="1"/>
                  </a:lnTo>
                  <a:lnTo>
                    <a:pt x="12" y="1"/>
                  </a:lnTo>
                  <a:lnTo>
                    <a:pt x="9" y="2"/>
                  </a:lnTo>
                  <a:lnTo>
                    <a:pt x="6" y="2"/>
                  </a:lnTo>
                  <a:lnTo>
                    <a:pt x="4" y="3"/>
                  </a:lnTo>
                  <a:lnTo>
                    <a:pt x="2" y="4"/>
                  </a:lnTo>
                  <a:lnTo>
                    <a:pt x="0" y="6"/>
                  </a:lnTo>
                </a:path>
              </a:pathLst>
            </a:custGeom>
            <a:solidFill>
              <a:srgbClr val="FFFFFF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0" name="Freeform 1318"/>
            <p:cNvSpPr>
              <a:spLocks/>
            </p:cNvSpPr>
            <p:nvPr/>
          </p:nvSpPr>
          <p:spPr bwMode="auto">
            <a:xfrm>
              <a:off x="1633" y="2815"/>
              <a:ext cx="7" cy="5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6" y="0"/>
                </a:cxn>
                <a:cxn ang="0">
                  <a:pos x="0" y="1"/>
                </a:cxn>
                <a:cxn ang="0">
                  <a:pos x="0" y="4"/>
                </a:cxn>
              </a:cxnLst>
              <a:rect l="0" t="0" r="r" b="b"/>
              <a:pathLst>
                <a:path w="7" h="5">
                  <a:moveTo>
                    <a:pt x="0" y="4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0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1" name="Freeform 1319"/>
            <p:cNvSpPr>
              <a:spLocks/>
            </p:cNvSpPr>
            <p:nvPr/>
          </p:nvSpPr>
          <p:spPr bwMode="auto">
            <a:xfrm>
              <a:off x="1651" y="2819"/>
              <a:ext cx="7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5"/>
                </a:cxn>
                <a:cxn ang="0">
                  <a:pos x="2" y="5"/>
                </a:cxn>
                <a:cxn ang="0">
                  <a:pos x="5" y="4"/>
                </a:cxn>
                <a:cxn ang="0">
                  <a:pos x="6" y="3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0" y="2"/>
                </a:cxn>
              </a:cxnLst>
              <a:rect l="0" t="0" r="r" b="b"/>
              <a:pathLst>
                <a:path w="7" h="6">
                  <a:moveTo>
                    <a:pt x="0" y="2"/>
                  </a:moveTo>
                  <a:lnTo>
                    <a:pt x="0" y="5"/>
                  </a:lnTo>
                  <a:lnTo>
                    <a:pt x="2" y="5"/>
                  </a:lnTo>
                  <a:lnTo>
                    <a:pt x="5" y="4"/>
                  </a:lnTo>
                  <a:lnTo>
                    <a:pt x="6" y="3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2" name="Freeform 1320"/>
            <p:cNvSpPr>
              <a:spLocks/>
            </p:cNvSpPr>
            <p:nvPr/>
          </p:nvSpPr>
          <p:spPr bwMode="auto">
            <a:xfrm>
              <a:off x="1617" y="2821"/>
              <a:ext cx="8" cy="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0" y="3"/>
                </a:cxn>
                <a:cxn ang="0">
                  <a:pos x="7" y="0"/>
                </a:cxn>
                <a:cxn ang="0">
                  <a:pos x="2" y="0"/>
                </a:cxn>
              </a:cxnLst>
              <a:rect l="0" t="0" r="r" b="b"/>
              <a:pathLst>
                <a:path w="8" h="4">
                  <a:moveTo>
                    <a:pt x="2" y="0"/>
                  </a:moveTo>
                  <a:lnTo>
                    <a:pt x="2" y="1"/>
                  </a:lnTo>
                  <a:lnTo>
                    <a:pt x="1" y="2"/>
                  </a:lnTo>
                  <a:lnTo>
                    <a:pt x="1" y="3"/>
                  </a:lnTo>
                  <a:lnTo>
                    <a:pt x="0" y="3"/>
                  </a:lnTo>
                  <a:lnTo>
                    <a:pt x="7" y="0"/>
                  </a:lnTo>
                  <a:lnTo>
                    <a:pt x="2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3" name="Freeform 1321"/>
            <p:cNvSpPr>
              <a:spLocks/>
            </p:cNvSpPr>
            <p:nvPr/>
          </p:nvSpPr>
          <p:spPr bwMode="auto">
            <a:xfrm>
              <a:off x="1636" y="2823"/>
              <a:ext cx="8" cy="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7" y="2"/>
                </a:cxn>
                <a:cxn ang="0">
                  <a:pos x="5" y="1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2"/>
                </a:cxn>
              </a:cxnLst>
              <a:rect l="0" t="0" r="r" b="b"/>
              <a:pathLst>
                <a:path w="8" h="3">
                  <a:moveTo>
                    <a:pt x="0" y="2"/>
                  </a:moveTo>
                  <a:lnTo>
                    <a:pt x="7" y="2"/>
                  </a:lnTo>
                  <a:lnTo>
                    <a:pt x="5" y="1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4" name="Freeform 1322"/>
            <p:cNvSpPr>
              <a:spLocks/>
            </p:cNvSpPr>
            <p:nvPr/>
          </p:nvSpPr>
          <p:spPr bwMode="auto">
            <a:xfrm>
              <a:off x="1762" y="2824"/>
              <a:ext cx="17" cy="2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"/>
                </a:cxn>
                <a:cxn ang="0">
                  <a:pos x="1" y="6"/>
                </a:cxn>
                <a:cxn ang="0">
                  <a:pos x="3" y="8"/>
                </a:cxn>
                <a:cxn ang="0">
                  <a:pos x="5" y="10"/>
                </a:cxn>
                <a:cxn ang="0">
                  <a:pos x="8" y="12"/>
                </a:cxn>
                <a:cxn ang="0">
                  <a:pos x="10" y="14"/>
                </a:cxn>
                <a:cxn ang="0">
                  <a:pos x="12" y="17"/>
                </a:cxn>
                <a:cxn ang="0">
                  <a:pos x="13" y="20"/>
                </a:cxn>
                <a:cxn ang="0">
                  <a:pos x="16" y="20"/>
                </a:cxn>
                <a:cxn ang="0">
                  <a:pos x="16" y="16"/>
                </a:cxn>
                <a:cxn ang="0">
                  <a:pos x="15" y="13"/>
                </a:cxn>
                <a:cxn ang="0">
                  <a:pos x="13" y="10"/>
                </a:cxn>
                <a:cxn ang="0">
                  <a:pos x="11" y="8"/>
                </a:cxn>
                <a:cxn ang="0">
                  <a:pos x="8" y="6"/>
                </a:cxn>
                <a:cxn ang="0">
                  <a:pos x="5" y="4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17" h="21">
                  <a:moveTo>
                    <a:pt x="0" y="0"/>
                  </a:moveTo>
                  <a:lnTo>
                    <a:pt x="0" y="3"/>
                  </a:lnTo>
                  <a:lnTo>
                    <a:pt x="1" y="6"/>
                  </a:lnTo>
                  <a:lnTo>
                    <a:pt x="3" y="8"/>
                  </a:lnTo>
                  <a:lnTo>
                    <a:pt x="5" y="10"/>
                  </a:lnTo>
                  <a:lnTo>
                    <a:pt x="8" y="12"/>
                  </a:lnTo>
                  <a:lnTo>
                    <a:pt x="10" y="14"/>
                  </a:lnTo>
                  <a:lnTo>
                    <a:pt x="12" y="17"/>
                  </a:lnTo>
                  <a:lnTo>
                    <a:pt x="13" y="20"/>
                  </a:lnTo>
                  <a:lnTo>
                    <a:pt x="16" y="20"/>
                  </a:lnTo>
                  <a:lnTo>
                    <a:pt x="16" y="16"/>
                  </a:lnTo>
                  <a:lnTo>
                    <a:pt x="15" y="13"/>
                  </a:lnTo>
                  <a:lnTo>
                    <a:pt x="13" y="10"/>
                  </a:lnTo>
                  <a:lnTo>
                    <a:pt x="11" y="8"/>
                  </a:lnTo>
                  <a:lnTo>
                    <a:pt x="8" y="6"/>
                  </a:lnTo>
                  <a:lnTo>
                    <a:pt x="5" y="4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5" name="Freeform 1323"/>
            <p:cNvSpPr>
              <a:spLocks/>
            </p:cNvSpPr>
            <p:nvPr/>
          </p:nvSpPr>
          <p:spPr bwMode="auto">
            <a:xfrm>
              <a:off x="1598" y="2827"/>
              <a:ext cx="10" cy="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4" y="3"/>
                </a:cxn>
                <a:cxn ang="0">
                  <a:pos x="5" y="3"/>
                </a:cxn>
                <a:cxn ang="0">
                  <a:pos x="6" y="2"/>
                </a:cxn>
                <a:cxn ang="0">
                  <a:pos x="7" y="2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7" y="0"/>
                </a:cxn>
                <a:cxn ang="0">
                  <a:pos x="6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0" y="2"/>
                </a:cxn>
              </a:cxnLst>
              <a:rect l="0" t="0" r="r" b="b"/>
              <a:pathLst>
                <a:path w="10" h="4">
                  <a:moveTo>
                    <a:pt x="0" y="2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2"/>
                  </a:lnTo>
                  <a:lnTo>
                    <a:pt x="7" y="2"/>
                  </a:lnTo>
                  <a:lnTo>
                    <a:pt x="8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6" name="Freeform 1324"/>
            <p:cNvSpPr>
              <a:spLocks/>
            </p:cNvSpPr>
            <p:nvPr/>
          </p:nvSpPr>
          <p:spPr bwMode="auto">
            <a:xfrm>
              <a:off x="1621" y="2828"/>
              <a:ext cx="7" cy="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6" y="2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2"/>
                </a:cxn>
              </a:cxnLst>
              <a:rect l="0" t="0" r="r" b="b"/>
              <a:pathLst>
                <a:path w="7" h="3">
                  <a:moveTo>
                    <a:pt x="0" y="2"/>
                  </a:moveTo>
                  <a:lnTo>
                    <a:pt x="6" y="2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7" name="Freeform 1325"/>
            <p:cNvSpPr>
              <a:spLocks/>
            </p:cNvSpPr>
            <p:nvPr/>
          </p:nvSpPr>
          <p:spPr bwMode="auto">
            <a:xfrm>
              <a:off x="1579" y="2830"/>
              <a:ext cx="17" cy="1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4"/>
                </a:cxn>
                <a:cxn ang="0">
                  <a:pos x="3" y="7"/>
                </a:cxn>
                <a:cxn ang="0">
                  <a:pos x="5" y="9"/>
                </a:cxn>
                <a:cxn ang="0">
                  <a:pos x="7" y="10"/>
                </a:cxn>
                <a:cxn ang="0">
                  <a:pos x="9" y="12"/>
                </a:cxn>
                <a:cxn ang="0">
                  <a:pos x="11" y="12"/>
                </a:cxn>
                <a:cxn ang="0">
                  <a:pos x="14" y="12"/>
                </a:cxn>
                <a:cxn ang="0">
                  <a:pos x="16" y="10"/>
                </a:cxn>
                <a:cxn ang="0">
                  <a:pos x="15" y="8"/>
                </a:cxn>
                <a:cxn ang="0">
                  <a:pos x="14" y="5"/>
                </a:cxn>
                <a:cxn ang="0">
                  <a:pos x="12" y="3"/>
                </a:cxn>
                <a:cxn ang="0">
                  <a:pos x="10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3" y="1"/>
                </a:cxn>
                <a:cxn ang="0">
                  <a:pos x="0" y="2"/>
                </a:cxn>
              </a:cxnLst>
              <a:rect l="0" t="0" r="r" b="b"/>
              <a:pathLst>
                <a:path w="17" h="13">
                  <a:moveTo>
                    <a:pt x="0" y="2"/>
                  </a:moveTo>
                  <a:lnTo>
                    <a:pt x="2" y="4"/>
                  </a:lnTo>
                  <a:lnTo>
                    <a:pt x="3" y="7"/>
                  </a:lnTo>
                  <a:lnTo>
                    <a:pt x="5" y="9"/>
                  </a:lnTo>
                  <a:lnTo>
                    <a:pt x="7" y="10"/>
                  </a:lnTo>
                  <a:lnTo>
                    <a:pt x="9" y="12"/>
                  </a:lnTo>
                  <a:lnTo>
                    <a:pt x="11" y="12"/>
                  </a:lnTo>
                  <a:lnTo>
                    <a:pt x="14" y="12"/>
                  </a:lnTo>
                  <a:lnTo>
                    <a:pt x="16" y="10"/>
                  </a:lnTo>
                  <a:lnTo>
                    <a:pt x="15" y="8"/>
                  </a:lnTo>
                  <a:lnTo>
                    <a:pt x="14" y="5"/>
                  </a:lnTo>
                  <a:lnTo>
                    <a:pt x="12" y="3"/>
                  </a:lnTo>
                  <a:lnTo>
                    <a:pt x="10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3" y="1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8" name="Freeform 1326"/>
            <p:cNvSpPr>
              <a:spLocks/>
            </p:cNvSpPr>
            <p:nvPr/>
          </p:nvSpPr>
          <p:spPr bwMode="auto">
            <a:xfrm>
              <a:off x="1567" y="2834"/>
              <a:ext cx="12" cy="11"/>
            </a:xfrm>
            <a:custGeom>
              <a:avLst/>
              <a:gdLst/>
              <a:ahLst/>
              <a:cxnLst>
                <a:cxn ang="0">
                  <a:pos x="2" y="10"/>
                </a:cxn>
                <a:cxn ang="0">
                  <a:pos x="11" y="9"/>
                </a:cxn>
                <a:cxn ang="0">
                  <a:pos x="10" y="7"/>
                </a:cxn>
                <a:cxn ang="0">
                  <a:pos x="9" y="6"/>
                </a:cxn>
                <a:cxn ang="0">
                  <a:pos x="8" y="4"/>
                </a:cxn>
                <a:cxn ang="0">
                  <a:pos x="7" y="2"/>
                </a:cxn>
                <a:cxn ang="0">
                  <a:pos x="6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0" y="1"/>
                </a:cxn>
                <a:cxn ang="0">
                  <a:pos x="2" y="10"/>
                </a:cxn>
              </a:cxnLst>
              <a:rect l="0" t="0" r="r" b="b"/>
              <a:pathLst>
                <a:path w="12" h="11">
                  <a:moveTo>
                    <a:pt x="2" y="10"/>
                  </a:moveTo>
                  <a:lnTo>
                    <a:pt x="11" y="9"/>
                  </a:lnTo>
                  <a:lnTo>
                    <a:pt x="10" y="7"/>
                  </a:lnTo>
                  <a:lnTo>
                    <a:pt x="9" y="6"/>
                  </a:lnTo>
                  <a:lnTo>
                    <a:pt x="8" y="4"/>
                  </a:lnTo>
                  <a:lnTo>
                    <a:pt x="7" y="2"/>
                  </a:lnTo>
                  <a:lnTo>
                    <a:pt x="6" y="1"/>
                  </a:lnTo>
                  <a:lnTo>
                    <a:pt x="5" y="0"/>
                  </a:lnTo>
                  <a:lnTo>
                    <a:pt x="3" y="0"/>
                  </a:lnTo>
                  <a:lnTo>
                    <a:pt x="0" y="1"/>
                  </a:lnTo>
                  <a:lnTo>
                    <a:pt x="2" y="1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9" name="Freeform 1327"/>
            <p:cNvSpPr>
              <a:spLocks/>
            </p:cNvSpPr>
            <p:nvPr/>
          </p:nvSpPr>
          <p:spPr bwMode="auto">
            <a:xfrm>
              <a:off x="1606" y="2835"/>
              <a:ext cx="8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7" y="0"/>
                </a:cxn>
                <a:cxn ang="0">
                  <a:pos x="0" y="0"/>
                </a:cxn>
                <a:cxn ang="0">
                  <a:pos x="0" y="3"/>
                </a:cxn>
              </a:cxnLst>
              <a:rect l="0" t="0" r="r" b="b"/>
              <a:pathLst>
                <a:path w="8" h="4">
                  <a:moveTo>
                    <a:pt x="0" y="3"/>
                  </a:moveTo>
                  <a:lnTo>
                    <a:pt x="7" y="0"/>
                  </a:lnTo>
                  <a:lnTo>
                    <a:pt x="0" y="0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0" name="Freeform 1328"/>
            <p:cNvSpPr>
              <a:spLocks/>
            </p:cNvSpPr>
            <p:nvPr/>
          </p:nvSpPr>
          <p:spPr bwMode="auto">
            <a:xfrm>
              <a:off x="1551" y="2838"/>
              <a:ext cx="5" cy="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2"/>
                </a:cxn>
              </a:cxnLst>
              <a:rect l="0" t="0" r="r" b="b"/>
              <a:pathLst>
                <a:path w="5" h="3">
                  <a:moveTo>
                    <a:pt x="0" y="2"/>
                  </a:moveTo>
                  <a:lnTo>
                    <a:pt x="4" y="2"/>
                  </a:lnTo>
                  <a:lnTo>
                    <a:pt x="4" y="1"/>
                  </a:lnTo>
                  <a:lnTo>
                    <a:pt x="3" y="0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1" name="Freeform 1329"/>
            <p:cNvSpPr>
              <a:spLocks/>
            </p:cNvSpPr>
            <p:nvPr/>
          </p:nvSpPr>
          <p:spPr bwMode="auto">
            <a:xfrm>
              <a:off x="1532" y="2841"/>
              <a:ext cx="11" cy="1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3"/>
                </a:cxn>
                <a:cxn ang="0">
                  <a:pos x="2" y="5"/>
                </a:cxn>
                <a:cxn ang="0">
                  <a:pos x="2" y="7"/>
                </a:cxn>
                <a:cxn ang="0">
                  <a:pos x="3" y="9"/>
                </a:cxn>
                <a:cxn ang="0">
                  <a:pos x="4" y="11"/>
                </a:cxn>
                <a:cxn ang="0">
                  <a:pos x="5" y="12"/>
                </a:cxn>
                <a:cxn ang="0">
                  <a:pos x="7" y="12"/>
                </a:cxn>
                <a:cxn ang="0">
                  <a:pos x="10" y="11"/>
                </a:cxn>
                <a:cxn ang="0">
                  <a:pos x="9" y="10"/>
                </a:cxn>
                <a:cxn ang="0">
                  <a:pos x="9" y="7"/>
                </a:cxn>
                <a:cxn ang="0">
                  <a:pos x="9" y="5"/>
                </a:cxn>
                <a:cxn ang="0">
                  <a:pos x="8" y="3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0" y="1"/>
                </a:cxn>
              </a:cxnLst>
              <a:rect l="0" t="0" r="r" b="b"/>
              <a:pathLst>
                <a:path w="11" h="13">
                  <a:moveTo>
                    <a:pt x="0" y="1"/>
                  </a:moveTo>
                  <a:lnTo>
                    <a:pt x="1" y="3"/>
                  </a:lnTo>
                  <a:lnTo>
                    <a:pt x="2" y="5"/>
                  </a:lnTo>
                  <a:lnTo>
                    <a:pt x="2" y="7"/>
                  </a:lnTo>
                  <a:lnTo>
                    <a:pt x="3" y="9"/>
                  </a:lnTo>
                  <a:lnTo>
                    <a:pt x="4" y="11"/>
                  </a:lnTo>
                  <a:lnTo>
                    <a:pt x="5" y="12"/>
                  </a:lnTo>
                  <a:lnTo>
                    <a:pt x="7" y="12"/>
                  </a:lnTo>
                  <a:lnTo>
                    <a:pt x="10" y="11"/>
                  </a:lnTo>
                  <a:lnTo>
                    <a:pt x="9" y="10"/>
                  </a:lnTo>
                  <a:lnTo>
                    <a:pt x="9" y="7"/>
                  </a:lnTo>
                  <a:lnTo>
                    <a:pt x="9" y="5"/>
                  </a:lnTo>
                  <a:lnTo>
                    <a:pt x="8" y="3"/>
                  </a:lnTo>
                  <a:lnTo>
                    <a:pt x="7" y="1"/>
                  </a:lnTo>
                  <a:lnTo>
                    <a:pt x="5" y="0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2" name="Freeform 1330"/>
            <p:cNvSpPr>
              <a:spLocks/>
            </p:cNvSpPr>
            <p:nvPr/>
          </p:nvSpPr>
          <p:spPr bwMode="auto">
            <a:xfrm>
              <a:off x="1980" y="2842"/>
              <a:ext cx="3" cy="5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1" y="0"/>
                </a:cxn>
                <a:cxn ang="0">
                  <a:pos x="0" y="4"/>
                </a:cxn>
                <a:cxn ang="0">
                  <a:pos x="2" y="2"/>
                </a:cxn>
              </a:cxnLst>
              <a:rect l="0" t="0" r="r" b="b"/>
              <a:pathLst>
                <a:path w="3" h="5">
                  <a:moveTo>
                    <a:pt x="2" y="2"/>
                  </a:moveTo>
                  <a:lnTo>
                    <a:pt x="1" y="0"/>
                  </a:lnTo>
                  <a:lnTo>
                    <a:pt x="0" y="4"/>
                  </a:lnTo>
                  <a:lnTo>
                    <a:pt x="2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3" name="Freeform 1331"/>
            <p:cNvSpPr>
              <a:spLocks/>
            </p:cNvSpPr>
            <p:nvPr/>
          </p:nvSpPr>
          <p:spPr bwMode="auto">
            <a:xfrm>
              <a:off x="1729" y="2843"/>
              <a:ext cx="10" cy="8"/>
            </a:xfrm>
            <a:custGeom>
              <a:avLst/>
              <a:gdLst/>
              <a:ahLst/>
              <a:cxnLst>
                <a:cxn ang="0">
                  <a:pos x="3" y="6"/>
                </a:cxn>
                <a:cxn ang="0">
                  <a:pos x="4" y="7"/>
                </a:cxn>
                <a:cxn ang="0">
                  <a:pos x="6" y="6"/>
                </a:cxn>
                <a:cxn ang="0">
                  <a:pos x="8" y="6"/>
                </a:cxn>
                <a:cxn ang="0">
                  <a:pos x="9" y="4"/>
                </a:cxn>
                <a:cxn ang="0">
                  <a:pos x="8" y="5"/>
                </a:cxn>
                <a:cxn ang="0">
                  <a:pos x="1" y="0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1" y="6"/>
                </a:cxn>
                <a:cxn ang="0">
                  <a:pos x="3" y="6"/>
                </a:cxn>
              </a:cxnLst>
              <a:rect l="0" t="0" r="r" b="b"/>
              <a:pathLst>
                <a:path w="10" h="8">
                  <a:moveTo>
                    <a:pt x="3" y="6"/>
                  </a:moveTo>
                  <a:lnTo>
                    <a:pt x="4" y="7"/>
                  </a:lnTo>
                  <a:lnTo>
                    <a:pt x="6" y="6"/>
                  </a:lnTo>
                  <a:lnTo>
                    <a:pt x="8" y="6"/>
                  </a:lnTo>
                  <a:lnTo>
                    <a:pt x="9" y="4"/>
                  </a:lnTo>
                  <a:lnTo>
                    <a:pt x="8" y="5"/>
                  </a:lnTo>
                  <a:lnTo>
                    <a:pt x="1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1" y="6"/>
                  </a:lnTo>
                  <a:lnTo>
                    <a:pt x="3" y="6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4" name="Freeform 1332"/>
            <p:cNvSpPr>
              <a:spLocks/>
            </p:cNvSpPr>
            <p:nvPr/>
          </p:nvSpPr>
          <p:spPr bwMode="auto">
            <a:xfrm>
              <a:off x="1518" y="2844"/>
              <a:ext cx="10" cy="12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3"/>
                </a:cxn>
                <a:cxn ang="0">
                  <a:pos x="2" y="5"/>
                </a:cxn>
                <a:cxn ang="0">
                  <a:pos x="3" y="8"/>
                </a:cxn>
                <a:cxn ang="0">
                  <a:pos x="3" y="11"/>
                </a:cxn>
                <a:cxn ang="0">
                  <a:pos x="9" y="11"/>
                </a:cxn>
                <a:cxn ang="0">
                  <a:pos x="8" y="7"/>
                </a:cxn>
                <a:cxn ang="0">
                  <a:pos x="7" y="3"/>
                </a:cxn>
                <a:cxn ang="0">
                  <a:pos x="5" y="0"/>
                </a:cxn>
                <a:cxn ang="0">
                  <a:pos x="1" y="0"/>
                </a:cxn>
              </a:cxnLst>
              <a:rect l="0" t="0" r="r" b="b"/>
              <a:pathLst>
                <a:path w="10" h="12">
                  <a:moveTo>
                    <a:pt x="1" y="0"/>
                  </a:moveTo>
                  <a:lnTo>
                    <a:pt x="0" y="3"/>
                  </a:lnTo>
                  <a:lnTo>
                    <a:pt x="2" y="5"/>
                  </a:lnTo>
                  <a:lnTo>
                    <a:pt x="3" y="8"/>
                  </a:lnTo>
                  <a:lnTo>
                    <a:pt x="3" y="11"/>
                  </a:lnTo>
                  <a:lnTo>
                    <a:pt x="9" y="11"/>
                  </a:lnTo>
                  <a:lnTo>
                    <a:pt x="8" y="7"/>
                  </a:lnTo>
                  <a:lnTo>
                    <a:pt x="7" y="3"/>
                  </a:lnTo>
                  <a:lnTo>
                    <a:pt x="5" y="0"/>
                  </a:lnTo>
                  <a:lnTo>
                    <a:pt x="1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5" name="Freeform 1333"/>
            <p:cNvSpPr>
              <a:spLocks/>
            </p:cNvSpPr>
            <p:nvPr/>
          </p:nvSpPr>
          <p:spPr bwMode="auto">
            <a:xfrm>
              <a:off x="1718" y="2846"/>
              <a:ext cx="6" cy="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5" y="3"/>
                </a:cxn>
                <a:cxn ang="0">
                  <a:pos x="4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0" y="6"/>
                </a:cxn>
              </a:cxnLst>
              <a:rect l="0" t="0" r="r" b="b"/>
              <a:pathLst>
                <a:path w="6" h="7">
                  <a:moveTo>
                    <a:pt x="0" y="6"/>
                  </a:moveTo>
                  <a:lnTo>
                    <a:pt x="5" y="3"/>
                  </a:lnTo>
                  <a:lnTo>
                    <a:pt x="4" y="0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6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6" name="Freeform 1334"/>
            <p:cNvSpPr>
              <a:spLocks/>
            </p:cNvSpPr>
            <p:nvPr/>
          </p:nvSpPr>
          <p:spPr bwMode="auto">
            <a:xfrm>
              <a:off x="1553" y="2846"/>
              <a:ext cx="11" cy="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0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1" y="1"/>
                </a:cxn>
                <a:cxn ang="0">
                  <a:pos x="0" y="1"/>
                </a:cxn>
              </a:cxnLst>
              <a:rect l="0" t="0" r="r" b="b"/>
              <a:pathLst>
                <a:path w="11" h="4">
                  <a:moveTo>
                    <a:pt x="0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2"/>
                  </a:lnTo>
                  <a:lnTo>
                    <a:pt x="1" y="3"/>
                  </a:lnTo>
                  <a:lnTo>
                    <a:pt x="10" y="3"/>
                  </a:lnTo>
                  <a:lnTo>
                    <a:pt x="9" y="2"/>
                  </a:lnTo>
                  <a:lnTo>
                    <a:pt x="8" y="1"/>
                  </a:lnTo>
                  <a:lnTo>
                    <a:pt x="7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3" y="1"/>
                  </a:lnTo>
                  <a:lnTo>
                    <a:pt x="1" y="1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7" name="Freeform 1335"/>
            <p:cNvSpPr>
              <a:spLocks/>
            </p:cNvSpPr>
            <p:nvPr/>
          </p:nvSpPr>
          <p:spPr bwMode="auto">
            <a:xfrm>
              <a:off x="1743" y="2847"/>
              <a:ext cx="10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5" y="5"/>
                </a:cxn>
                <a:cxn ang="0">
                  <a:pos x="6" y="5"/>
                </a:cxn>
                <a:cxn ang="0">
                  <a:pos x="8" y="5"/>
                </a:cxn>
                <a:cxn ang="0">
                  <a:pos x="9" y="5"/>
                </a:cxn>
                <a:cxn ang="0">
                  <a:pos x="8" y="2"/>
                </a:cxn>
                <a:cxn ang="0">
                  <a:pos x="6" y="2"/>
                </a:cxn>
                <a:cxn ang="0">
                  <a:pos x="3" y="2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10" h="6">
                  <a:moveTo>
                    <a:pt x="0" y="2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3" y="4"/>
                  </a:lnTo>
                  <a:lnTo>
                    <a:pt x="4" y="4"/>
                  </a:lnTo>
                  <a:lnTo>
                    <a:pt x="5" y="5"/>
                  </a:lnTo>
                  <a:lnTo>
                    <a:pt x="6" y="5"/>
                  </a:lnTo>
                  <a:lnTo>
                    <a:pt x="8" y="5"/>
                  </a:lnTo>
                  <a:lnTo>
                    <a:pt x="9" y="5"/>
                  </a:lnTo>
                  <a:lnTo>
                    <a:pt x="8" y="2"/>
                  </a:lnTo>
                  <a:lnTo>
                    <a:pt x="6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1" y="1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8" name="Freeform 1336"/>
            <p:cNvSpPr>
              <a:spLocks/>
            </p:cNvSpPr>
            <p:nvPr/>
          </p:nvSpPr>
          <p:spPr bwMode="auto">
            <a:xfrm>
              <a:off x="1626" y="2849"/>
              <a:ext cx="2" cy="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3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2" h="4">
                  <a:moveTo>
                    <a:pt x="0" y="1"/>
                  </a:moveTo>
                  <a:lnTo>
                    <a:pt x="1" y="3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9" name="Freeform 1337"/>
            <p:cNvSpPr>
              <a:spLocks/>
            </p:cNvSpPr>
            <p:nvPr/>
          </p:nvSpPr>
          <p:spPr bwMode="auto">
            <a:xfrm>
              <a:off x="1500" y="2852"/>
              <a:ext cx="8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0" y="0"/>
                </a:cxn>
              </a:cxnLst>
              <a:rect l="0" t="0" r="r" b="b"/>
              <a:pathLst>
                <a:path w="8" h="5">
                  <a:moveTo>
                    <a:pt x="0" y="0"/>
                  </a:moveTo>
                  <a:lnTo>
                    <a:pt x="0" y="1"/>
                  </a:lnTo>
                  <a:lnTo>
                    <a:pt x="0" y="2"/>
                  </a:lnTo>
                  <a:lnTo>
                    <a:pt x="1" y="3"/>
                  </a:lnTo>
                  <a:lnTo>
                    <a:pt x="2" y="4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0" name="Freeform 1338"/>
            <p:cNvSpPr>
              <a:spLocks/>
            </p:cNvSpPr>
            <p:nvPr/>
          </p:nvSpPr>
          <p:spPr bwMode="auto">
            <a:xfrm>
              <a:off x="1760" y="2853"/>
              <a:ext cx="9" cy="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2" y="3"/>
                </a:cxn>
                <a:cxn ang="0">
                  <a:pos x="4" y="4"/>
                </a:cxn>
                <a:cxn ang="0">
                  <a:pos x="8" y="0"/>
                </a:cxn>
                <a:cxn ang="0">
                  <a:pos x="1" y="0"/>
                </a:cxn>
              </a:cxnLst>
              <a:rect l="0" t="0" r="r" b="b"/>
              <a:pathLst>
                <a:path w="9" h="5">
                  <a:moveTo>
                    <a:pt x="1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3"/>
                  </a:lnTo>
                  <a:lnTo>
                    <a:pt x="4" y="4"/>
                  </a:lnTo>
                  <a:lnTo>
                    <a:pt x="8" y="0"/>
                  </a:lnTo>
                  <a:lnTo>
                    <a:pt x="1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1" name="Freeform 1339"/>
            <p:cNvSpPr>
              <a:spLocks/>
            </p:cNvSpPr>
            <p:nvPr/>
          </p:nvSpPr>
          <p:spPr bwMode="auto">
            <a:xfrm>
              <a:off x="1686" y="2854"/>
              <a:ext cx="13" cy="9"/>
            </a:xfrm>
            <a:custGeom>
              <a:avLst/>
              <a:gdLst/>
              <a:ahLst/>
              <a:cxnLst>
                <a:cxn ang="0">
                  <a:pos x="2" y="8"/>
                </a:cxn>
                <a:cxn ang="0">
                  <a:pos x="2" y="5"/>
                </a:cxn>
                <a:cxn ang="0">
                  <a:pos x="4" y="4"/>
                </a:cxn>
                <a:cxn ang="0">
                  <a:pos x="5" y="4"/>
                </a:cxn>
                <a:cxn ang="0">
                  <a:pos x="8" y="4"/>
                </a:cxn>
                <a:cxn ang="0">
                  <a:pos x="9" y="4"/>
                </a:cxn>
                <a:cxn ang="0">
                  <a:pos x="11" y="4"/>
                </a:cxn>
                <a:cxn ang="0">
                  <a:pos x="12" y="2"/>
                </a:cxn>
                <a:cxn ang="0">
                  <a:pos x="11" y="0"/>
                </a:cxn>
                <a:cxn ang="0">
                  <a:pos x="9" y="0"/>
                </a:cxn>
                <a:cxn ang="0">
                  <a:pos x="6" y="1"/>
                </a:cxn>
                <a:cxn ang="0">
                  <a:pos x="4" y="2"/>
                </a:cxn>
                <a:cxn ang="0">
                  <a:pos x="2" y="2"/>
                </a:cxn>
                <a:cxn ang="0">
                  <a:pos x="1" y="4"/>
                </a:cxn>
                <a:cxn ang="0">
                  <a:pos x="0" y="5"/>
                </a:cxn>
                <a:cxn ang="0">
                  <a:pos x="0" y="6"/>
                </a:cxn>
                <a:cxn ang="0">
                  <a:pos x="2" y="8"/>
                </a:cxn>
              </a:cxnLst>
              <a:rect l="0" t="0" r="r" b="b"/>
              <a:pathLst>
                <a:path w="13" h="9">
                  <a:moveTo>
                    <a:pt x="2" y="8"/>
                  </a:moveTo>
                  <a:lnTo>
                    <a:pt x="2" y="5"/>
                  </a:lnTo>
                  <a:lnTo>
                    <a:pt x="4" y="4"/>
                  </a:lnTo>
                  <a:lnTo>
                    <a:pt x="5" y="4"/>
                  </a:lnTo>
                  <a:lnTo>
                    <a:pt x="8" y="4"/>
                  </a:lnTo>
                  <a:lnTo>
                    <a:pt x="9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1" y="0"/>
                  </a:lnTo>
                  <a:lnTo>
                    <a:pt x="9" y="0"/>
                  </a:lnTo>
                  <a:lnTo>
                    <a:pt x="6" y="1"/>
                  </a:lnTo>
                  <a:lnTo>
                    <a:pt x="4" y="2"/>
                  </a:lnTo>
                  <a:lnTo>
                    <a:pt x="2" y="2"/>
                  </a:lnTo>
                  <a:lnTo>
                    <a:pt x="1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2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2" name="Freeform 1340"/>
            <p:cNvSpPr>
              <a:spLocks/>
            </p:cNvSpPr>
            <p:nvPr/>
          </p:nvSpPr>
          <p:spPr bwMode="auto">
            <a:xfrm>
              <a:off x="1481" y="2855"/>
              <a:ext cx="11" cy="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3" y="5"/>
                </a:cxn>
                <a:cxn ang="0">
                  <a:pos x="5" y="5"/>
                </a:cxn>
                <a:cxn ang="0">
                  <a:pos x="6" y="5"/>
                </a:cxn>
                <a:cxn ang="0">
                  <a:pos x="8" y="6"/>
                </a:cxn>
                <a:cxn ang="0">
                  <a:pos x="9" y="6"/>
                </a:cxn>
                <a:cxn ang="0">
                  <a:pos x="10" y="4"/>
                </a:cxn>
                <a:cxn ang="0">
                  <a:pos x="9" y="3"/>
                </a:cxn>
                <a:cxn ang="0">
                  <a:pos x="8" y="1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1"/>
                </a:cxn>
              </a:cxnLst>
              <a:rect l="0" t="0" r="r" b="b"/>
              <a:pathLst>
                <a:path w="11" h="7">
                  <a:moveTo>
                    <a:pt x="0" y="1"/>
                  </a:moveTo>
                  <a:lnTo>
                    <a:pt x="1" y="3"/>
                  </a:lnTo>
                  <a:lnTo>
                    <a:pt x="1" y="3"/>
                  </a:lnTo>
                  <a:lnTo>
                    <a:pt x="2" y="4"/>
                  </a:lnTo>
                  <a:lnTo>
                    <a:pt x="3" y="5"/>
                  </a:lnTo>
                  <a:lnTo>
                    <a:pt x="5" y="5"/>
                  </a:lnTo>
                  <a:lnTo>
                    <a:pt x="6" y="5"/>
                  </a:lnTo>
                  <a:lnTo>
                    <a:pt x="8" y="6"/>
                  </a:lnTo>
                  <a:lnTo>
                    <a:pt x="9" y="6"/>
                  </a:lnTo>
                  <a:lnTo>
                    <a:pt x="10" y="4"/>
                  </a:lnTo>
                  <a:lnTo>
                    <a:pt x="9" y="3"/>
                  </a:lnTo>
                  <a:lnTo>
                    <a:pt x="8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3" name="Freeform 1341"/>
            <p:cNvSpPr>
              <a:spLocks/>
            </p:cNvSpPr>
            <p:nvPr/>
          </p:nvSpPr>
          <p:spPr bwMode="auto">
            <a:xfrm>
              <a:off x="1467" y="2857"/>
              <a:ext cx="11" cy="8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2" y="4"/>
                </a:cxn>
                <a:cxn ang="0">
                  <a:pos x="3" y="5"/>
                </a:cxn>
                <a:cxn ang="0">
                  <a:pos x="4" y="5"/>
                </a:cxn>
                <a:cxn ang="0">
                  <a:pos x="5" y="6"/>
                </a:cxn>
                <a:cxn ang="0">
                  <a:pos x="6" y="7"/>
                </a:cxn>
                <a:cxn ang="0">
                  <a:pos x="7" y="7"/>
                </a:cxn>
                <a:cxn ang="0">
                  <a:pos x="9" y="7"/>
                </a:cxn>
                <a:cxn ang="0">
                  <a:pos x="10" y="6"/>
                </a:cxn>
                <a:cxn ang="0">
                  <a:pos x="10" y="5"/>
                </a:cxn>
                <a:cxn ang="0">
                  <a:pos x="9" y="3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1" y="2"/>
                </a:cxn>
                <a:cxn ang="0">
                  <a:pos x="0" y="4"/>
                </a:cxn>
              </a:cxnLst>
              <a:rect l="0" t="0" r="r" b="b"/>
              <a:pathLst>
                <a:path w="11" h="8">
                  <a:moveTo>
                    <a:pt x="0" y="4"/>
                  </a:moveTo>
                  <a:lnTo>
                    <a:pt x="2" y="4"/>
                  </a:lnTo>
                  <a:lnTo>
                    <a:pt x="3" y="5"/>
                  </a:lnTo>
                  <a:lnTo>
                    <a:pt x="4" y="5"/>
                  </a:lnTo>
                  <a:lnTo>
                    <a:pt x="5" y="6"/>
                  </a:lnTo>
                  <a:lnTo>
                    <a:pt x="6" y="7"/>
                  </a:lnTo>
                  <a:lnTo>
                    <a:pt x="7" y="7"/>
                  </a:lnTo>
                  <a:lnTo>
                    <a:pt x="9" y="7"/>
                  </a:lnTo>
                  <a:lnTo>
                    <a:pt x="10" y="6"/>
                  </a:lnTo>
                  <a:lnTo>
                    <a:pt x="10" y="5"/>
                  </a:lnTo>
                  <a:lnTo>
                    <a:pt x="9" y="3"/>
                  </a:lnTo>
                  <a:lnTo>
                    <a:pt x="8" y="1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1" y="2"/>
                  </a:lnTo>
                  <a:lnTo>
                    <a:pt x="0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4" name="Freeform 1342"/>
            <p:cNvSpPr>
              <a:spLocks/>
            </p:cNvSpPr>
            <p:nvPr/>
          </p:nvSpPr>
          <p:spPr bwMode="auto">
            <a:xfrm>
              <a:off x="1712" y="2862"/>
              <a:ext cx="14" cy="9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2" y="8"/>
                </a:cxn>
                <a:cxn ang="0">
                  <a:pos x="3" y="8"/>
                </a:cxn>
                <a:cxn ang="0">
                  <a:pos x="5" y="8"/>
                </a:cxn>
                <a:cxn ang="0">
                  <a:pos x="7" y="8"/>
                </a:cxn>
                <a:cxn ang="0">
                  <a:pos x="8" y="8"/>
                </a:cxn>
                <a:cxn ang="0">
                  <a:pos x="10" y="8"/>
                </a:cxn>
                <a:cxn ang="0">
                  <a:pos x="11" y="7"/>
                </a:cxn>
                <a:cxn ang="0">
                  <a:pos x="13" y="5"/>
                </a:cxn>
                <a:cxn ang="0">
                  <a:pos x="12" y="0"/>
                </a:cxn>
                <a:cxn ang="0">
                  <a:pos x="11" y="1"/>
                </a:cxn>
                <a:cxn ang="0">
                  <a:pos x="10" y="3"/>
                </a:cxn>
                <a:cxn ang="0">
                  <a:pos x="9" y="4"/>
                </a:cxn>
                <a:cxn ang="0">
                  <a:pos x="7" y="5"/>
                </a:cxn>
                <a:cxn ang="0">
                  <a:pos x="5" y="5"/>
                </a:cxn>
                <a:cxn ang="0">
                  <a:pos x="3" y="6"/>
                </a:cxn>
                <a:cxn ang="0">
                  <a:pos x="2" y="7"/>
                </a:cxn>
                <a:cxn ang="0">
                  <a:pos x="0" y="8"/>
                </a:cxn>
              </a:cxnLst>
              <a:rect l="0" t="0" r="r" b="b"/>
              <a:pathLst>
                <a:path w="14" h="9">
                  <a:moveTo>
                    <a:pt x="0" y="8"/>
                  </a:moveTo>
                  <a:lnTo>
                    <a:pt x="2" y="8"/>
                  </a:lnTo>
                  <a:lnTo>
                    <a:pt x="3" y="8"/>
                  </a:lnTo>
                  <a:lnTo>
                    <a:pt x="5" y="8"/>
                  </a:lnTo>
                  <a:lnTo>
                    <a:pt x="7" y="8"/>
                  </a:lnTo>
                  <a:lnTo>
                    <a:pt x="8" y="8"/>
                  </a:lnTo>
                  <a:lnTo>
                    <a:pt x="10" y="8"/>
                  </a:lnTo>
                  <a:lnTo>
                    <a:pt x="11" y="7"/>
                  </a:lnTo>
                  <a:lnTo>
                    <a:pt x="13" y="5"/>
                  </a:lnTo>
                  <a:lnTo>
                    <a:pt x="12" y="0"/>
                  </a:lnTo>
                  <a:lnTo>
                    <a:pt x="11" y="1"/>
                  </a:lnTo>
                  <a:lnTo>
                    <a:pt x="10" y="3"/>
                  </a:lnTo>
                  <a:lnTo>
                    <a:pt x="9" y="4"/>
                  </a:lnTo>
                  <a:lnTo>
                    <a:pt x="7" y="5"/>
                  </a:lnTo>
                  <a:lnTo>
                    <a:pt x="5" y="5"/>
                  </a:lnTo>
                  <a:lnTo>
                    <a:pt x="3" y="6"/>
                  </a:lnTo>
                  <a:lnTo>
                    <a:pt x="2" y="7"/>
                  </a:lnTo>
                  <a:lnTo>
                    <a:pt x="0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5" name="Freeform 1343"/>
            <p:cNvSpPr>
              <a:spLocks/>
            </p:cNvSpPr>
            <p:nvPr/>
          </p:nvSpPr>
          <p:spPr bwMode="auto">
            <a:xfrm>
              <a:off x="1616" y="2862"/>
              <a:ext cx="6" cy="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5" y="0"/>
                </a:cxn>
                <a:cxn ang="0">
                  <a:pos x="0" y="1"/>
                </a:cxn>
              </a:cxnLst>
              <a:rect l="0" t="0" r="r" b="b"/>
              <a:pathLst>
                <a:path w="6" h="3">
                  <a:moveTo>
                    <a:pt x="0" y="1"/>
                  </a:moveTo>
                  <a:lnTo>
                    <a:pt x="2" y="2"/>
                  </a:lnTo>
                  <a:lnTo>
                    <a:pt x="3" y="2"/>
                  </a:lnTo>
                  <a:lnTo>
                    <a:pt x="5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6" name="Freeform 1344"/>
            <p:cNvSpPr>
              <a:spLocks/>
            </p:cNvSpPr>
            <p:nvPr/>
          </p:nvSpPr>
          <p:spPr bwMode="auto">
            <a:xfrm>
              <a:off x="1453" y="2862"/>
              <a:ext cx="9" cy="6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2" y="5"/>
                </a:cxn>
                <a:cxn ang="0">
                  <a:pos x="4" y="5"/>
                </a:cxn>
                <a:cxn ang="0">
                  <a:pos x="6" y="5"/>
                </a:cxn>
                <a:cxn ang="0">
                  <a:pos x="8" y="5"/>
                </a:cxn>
                <a:cxn ang="0">
                  <a:pos x="5" y="0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2"/>
                </a:cxn>
                <a:cxn ang="0">
                  <a:pos x="0" y="4"/>
                </a:cxn>
              </a:cxnLst>
              <a:rect l="0" t="0" r="r" b="b"/>
              <a:pathLst>
                <a:path w="9" h="6">
                  <a:moveTo>
                    <a:pt x="0" y="4"/>
                  </a:moveTo>
                  <a:lnTo>
                    <a:pt x="2" y="5"/>
                  </a:lnTo>
                  <a:lnTo>
                    <a:pt x="4" y="5"/>
                  </a:lnTo>
                  <a:lnTo>
                    <a:pt x="6" y="5"/>
                  </a:lnTo>
                  <a:lnTo>
                    <a:pt x="8" y="5"/>
                  </a:lnTo>
                  <a:lnTo>
                    <a:pt x="5" y="0"/>
                  </a:lnTo>
                  <a:lnTo>
                    <a:pt x="4" y="1"/>
                  </a:lnTo>
                  <a:lnTo>
                    <a:pt x="3" y="1"/>
                  </a:lnTo>
                  <a:lnTo>
                    <a:pt x="2" y="2"/>
                  </a:lnTo>
                  <a:lnTo>
                    <a:pt x="0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7" name="Freeform 1345"/>
            <p:cNvSpPr>
              <a:spLocks/>
            </p:cNvSpPr>
            <p:nvPr/>
          </p:nvSpPr>
          <p:spPr bwMode="auto">
            <a:xfrm>
              <a:off x="1473" y="2871"/>
              <a:ext cx="8" cy="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3"/>
                </a:cxn>
                <a:cxn ang="0">
                  <a:pos x="3" y="6"/>
                </a:cxn>
                <a:cxn ang="0">
                  <a:pos x="4" y="9"/>
                </a:cxn>
                <a:cxn ang="0">
                  <a:pos x="7" y="12"/>
                </a:cxn>
                <a:cxn ang="0">
                  <a:pos x="7" y="9"/>
                </a:cxn>
                <a:cxn ang="0">
                  <a:pos x="6" y="4"/>
                </a:cxn>
                <a:cxn ang="0">
                  <a:pos x="4" y="1"/>
                </a:cxn>
                <a:cxn ang="0">
                  <a:pos x="0" y="0"/>
                </a:cxn>
              </a:cxnLst>
              <a:rect l="0" t="0" r="r" b="b"/>
              <a:pathLst>
                <a:path w="8" h="13">
                  <a:moveTo>
                    <a:pt x="0" y="0"/>
                  </a:moveTo>
                  <a:lnTo>
                    <a:pt x="1" y="3"/>
                  </a:lnTo>
                  <a:lnTo>
                    <a:pt x="3" y="6"/>
                  </a:lnTo>
                  <a:lnTo>
                    <a:pt x="4" y="9"/>
                  </a:lnTo>
                  <a:lnTo>
                    <a:pt x="7" y="12"/>
                  </a:lnTo>
                  <a:lnTo>
                    <a:pt x="7" y="9"/>
                  </a:lnTo>
                  <a:lnTo>
                    <a:pt x="6" y="4"/>
                  </a:lnTo>
                  <a:lnTo>
                    <a:pt x="4" y="1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8" name="Freeform 1346"/>
            <p:cNvSpPr>
              <a:spLocks/>
            </p:cNvSpPr>
            <p:nvPr/>
          </p:nvSpPr>
          <p:spPr bwMode="auto">
            <a:xfrm>
              <a:off x="1459" y="2875"/>
              <a:ext cx="10" cy="9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" y="7"/>
                </a:cxn>
                <a:cxn ang="0">
                  <a:pos x="3" y="6"/>
                </a:cxn>
                <a:cxn ang="0">
                  <a:pos x="5" y="5"/>
                </a:cxn>
                <a:cxn ang="0">
                  <a:pos x="7" y="5"/>
                </a:cxn>
                <a:cxn ang="0">
                  <a:pos x="8" y="4"/>
                </a:cxn>
                <a:cxn ang="0">
                  <a:pos x="9" y="3"/>
                </a:cxn>
                <a:cxn ang="0">
                  <a:pos x="8" y="2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3"/>
                </a:cxn>
                <a:cxn ang="0">
                  <a:pos x="1" y="5"/>
                </a:cxn>
                <a:cxn ang="0">
                  <a:pos x="0" y="8"/>
                </a:cxn>
              </a:cxnLst>
              <a:rect l="0" t="0" r="r" b="b"/>
              <a:pathLst>
                <a:path w="10" h="9">
                  <a:moveTo>
                    <a:pt x="0" y="8"/>
                  </a:moveTo>
                  <a:lnTo>
                    <a:pt x="1" y="7"/>
                  </a:lnTo>
                  <a:lnTo>
                    <a:pt x="3" y="6"/>
                  </a:lnTo>
                  <a:lnTo>
                    <a:pt x="5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9" y="3"/>
                  </a:lnTo>
                  <a:lnTo>
                    <a:pt x="8" y="2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3"/>
                  </a:lnTo>
                  <a:lnTo>
                    <a:pt x="1" y="5"/>
                  </a:lnTo>
                  <a:lnTo>
                    <a:pt x="0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9" name="Freeform 1347"/>
            <p:cNvSpPr>
              <a:spLocks/>
            </p:cNvSpPr>
            <p:nvPr/>
          </p:nvSpPr>
          <p:spPr bwMode="auto">
            <a:xfrm>
              <a:off x="1506" y="2876"/>
              <a:ext cx="4" cy="6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2" y="4"/>
                </a:cxn>
                <a:cxn ang="0">
                  <a:pos x="3" y="3"/>
                </a:cxn>
                <a:cxn ang="0">
                  <a:pos x="3" y="1"/>
                </a:cxn>
                <a:cxn ang="0">
                  <a:pos x="1" y="0"/>
                </a:cxn>
                <a:cxn ang="0">
                  <a:pos x="0" y="5"/>
                </a:cxn>
              </a:cxnLst>
              <a:rect l="0" t="0" r="r" b="b"/>
              <a:pathLst>
                <a:path w="4" h="6">
                  <a:moveTo>
                    <a:pt x="0" y="5"/>
                  </a:moveTo>
                  <a:lnTo>
                    <a:pt x="2" y="4"/>
                  </a:lnTo>
                  <a:lnTo>
                    <a:pt x="3" y="3"/>
                  </a:lnTo>
                  <a:lnTo>
                    <a:pt x="3" y="1"/>
                  </a:lnTo>
                  <a:lnTo>
                    <a:pt x="1" y="0"/>
                  </a:lnTo>
                  <a:lnTo>
                    <a:pt x="0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40" name="Rectangle 1348"/>
            <p:cNvSpPr>
              <a:spLocks noChangeArrowheads="1"/>
            </p:cNvSpPr>
            <p:nvPr/>
          </p:nvSpPr>
          <p:spPr bwMode="auto">
            <a:xfrm>
              <a:off x="1719" y="2880"/>
              <a:ext cx="1" cy="4"/>
            </a:xfrm>
            <a:prstGeom prst="rect">
              <a:avLst/>
            </a:prstGeom>
            <a:solidFill>
              <a:srgbClr val="00FF00"/>
            </a:solidFill>
            <a:ln w="12699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137541" name="Freeform 1349"/>
          <p:cNvSpPr>
            <a:spLocks/>
          </p:cNvSpPr>
          <p:nvPr/>
        </p:nvSpPr>
        <p:spPr bwMode="auto">
          <a:xfrm>
            <a:off x="6138863" y="4651375"/>
            <a:ext cx="11112" cy="6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" y="3"/>
              </a:cxn>
              <a:cxn ang="0">
                <a:pos x="0" y="0"/>
              </a:cxn>
            </a:cxnLst>
            <a:rect l="0" t="0" r="r" b="b"/>
            <a:pathLst>
              <a:path w="7" h="4">
                <a:moveTo>
                  <a:pt x="0" y="0"/>
                </a:moveTo>
                <a:lnTo>
                  <a:pt x="6" y="3"/>
                </a:lnTo>
                <a:lnTo>
                  <a:pt x="0" y="0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2" name="Freeform 1350"/>
          <p:cNvSpPr>
            <a:spLocks/>
          </p:cNvSpPr>
          <p:nvPr/>
        </p:nvSpPr>
        <p:spPr bwMode="auto">
          <a:xfrm>
            <a:off x="5189538" y="4741863"/>
            <a:ext cx="7937" cy="9525"/>
          </a:xfrm>
          <a:custGeom>
            <a:avLst/>
            <a:gdLst/>
            <a:ahLst/>
            <a:cxnLst>
              <a:cxn ang="0">
                <a:pos x="4" y="5"/>
              </a:cxn>
              <a:cxn ang="0">
                <a:pos x="0" y="0"/>
              </a:cxn>
              <a:cxn ang="0">
                <a:pos x="4" y="0"/>
              </a:cxn>
              <a:cxn ang="0">
                <a:pos x="4" y="5"/>
              </a:cxn>
            </a:cxnLst>
            <a:rect l="0" t="0" r="r" b="b"/>
            <a:pathLst>
              <a:path w="5" h="6">
                <a:moveTo>
                  <a:pt x="4" y="5"/>
                </a:moveTo>
                <a:lnTo>
                  <a:pt x="0" y="0"/>
                </a:lnTo>
                <a:lnTo>
                  <a:pt x="4" y="0"/>
                </a:lnTo>
                <a:lnTo>
                  <a:pt x="4" y="5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3" name="Freeform 1351"/>
          <p:cNvSpPr>
            <a:spLocks/>
          </p:cNvSpPr>
          <p:nvPr/>
        </p:nvSpPr>
        <p:spPr bwMode="auto">
          <a:xfrm>
            <a:off x="5470525" y="4749800"/>
            <a:ext cx="9525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" y="0"/>
              </a:cxn>
              <a:cxn ang="0">
                <a:pos x="0" y="0"/>
              </a:cxn>
            </a:cxnLst>
            <a:rect l="0" t="0" r="r" b="b"/>
            <a:pathLst>
              <a:path w="6" h="1">
                <a:moveTo>
                  <a:pt x="0" y="0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4" name="Freeform 1352"/>
          <p:cNvSpPr>
            <a:spLocks/>
          </p:cNvSpPr>
          <p:nvPr/>
        </p:nvSpPr>
        <p:spPr bwMode="auto">
          <a:xfrm>
            <a:off x="7569200" y="5357813"/>
            <a:ext cx="9525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" y="0"/>
              </a:cxn>
              <a:cxn ang="0">
                <a:pos x="0" y="0"/>
              </a:cxn>
            </a:cxnLst>
            <a:rect l="0" t="0" r="r" b="b"/>
            <a:pathLst>
              <a:path w="6" h="1">
                <a:moveTo>
                  <a:pt x="0" y="0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5" name="Freeform 1353"/>
          <p:cNvSpPr>
            <a:spLocks/>
          </p:cNvSpPr>
          <p:nvPr/>
        </p:nvSpPr>
        <p:spPr bwMode="auto">
          <a:xfrm>
            <a:off x="7646988" y="5364163"/>
            <a:ext cx="20637" cy="7937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1" y="0"/>
              </a:cxn>
              <a:cxn ang="0">
                <a:pos x="12" y="1"/>
              </a:cxn>
              <a:cxn ang="0">
                <a:pos x="0" y="4"/>
              </a:cxn>
            </a:cxnLst>
            <a:rect l="0" t="0" r="r" b="b"/>
            <a:pathLst>
              <a:path w="13" h="5">
                <a:moveTo>
                  <a:pt x="0" y="4"/>
                </a:moveTo>
                <a:lnTo>
                  <a:pt x="11" y="0"/>
                </a:lnTo>
                <a:lnTo>
                  <a:pt x="12" y="1"/>
                </a:lnTo>
                <a:lnTo>
                  <a:pt x="0" y="4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18" name="Group 1354"/>
          <p:cNvGrpSpPr>
            <a:grpSpLocks/>
          </p:cNvGrpSpPr>
          <p:nvPr/>
        </p:nvGrpSpPr>
        <p:grpSpPr bwMode="auto">
          <a:xfrm>
            <a:off x="6500826" y="4357694"/>
            <a:ext cx="1352550" cy="495300"/>
            <a:chOff x="3276" y="2736"/>
            <a:chExt cx="852" cy="312"/>
          </a:xfrm>
        </p:grpSpPr>
        <p:sp>
          <p:nvSpPr>
            <p:cNvPr id="137547" name="Freeform 1355"/>
            <p:cNvSpPr>
              <a:spLocks/>
            </p:cNvSpPr>
            <p:nvPr/>
          </p:nvSpPr>
          <p:spPr bwMode="auto">
            <a:xfrm>
              <a:off x="3276" y="2736"/>
              <a:ext cx="852" cy="312"/>
            </a:xfrm>
            <a:custGeom>
              <a:avLst/>
              <a:gdLst/>
              <a:ahLst/>
              <a:cxnLst>
                <a:cxn ang="0">
                  <a:pos x="334" y="4"/>
                </a:cxn>
                <a:cxn ang="0">
                  <a:pos x="375" y="11"/>
                </a:cxn>
                <a:cxn ang="0">
                  <a:pos x="402" y="16"/>
                </a:cxn>
                <a:cxn ang="0">
                  <a:pos x="432" y="23"/>
                </a:cxn>
                <a:cxn ang="0">
                  <a:pos x="463" y="34"/>
                </a:cxn>
                <a:cxn ang="0">
                  <a:pos x="493" y="41"/>
                </a:cxn>
                <a:cxn ang="0">
                  <a:pos x="519" y="51"/>
                </a:cxn>
                <a:cxn ang="0">
                  <a:pos x="556" y="67"/>
                </a:cxn>
                <a:cxn ang="0">
                  <a:pos x="605" y="80"/>
                </a:cxn>
                <a:cxn ang="0">
                  <a:pos x="636" y="92"/>
                </a:cxn>
                <a:cxn ang="0">
                  <a:pos x="668" y="98"/>
                </a:cxn>
                <a:cxn ang="0">
                  <a:pos x="708" y="107"/>
                </a:cxn>
                <a:cxn ang="0">
                  <a:pos x="734" y="114"/>
                </a:cxn>
                <a:cxn ang="0">
                  <a:pos x="766" y="124"/>
                </a:cxn>
                <a:cxn ang="0">
                  <a:pos x="795" y="135"/>
                </a:cxn>
                <a:cxn ang="0">
                  <a:pos x="816" y="160"/>
                </a:cxn>
                <a:cxn ang="0">
                  <a:pos x="830" y="173"/>
                </a:cxn>
                <a:cxn ang="0">
                  <a:pos x="848" y="211"/>
                </a:cxn>
                <a:cxn ang="0">
                  <a:pos x="848" y="249"/>
                </a:cxn>
                <a:cxn ang="0">
                  <a:pos x="836" y="274"/>
                </a:cxn>
                <a:cxn ang="0">
                  <a:pos x="799" y="303"/>
                </a:cxn>
                <a:cxn ang="0">
                  <a:pos x="763" y="305"/>
                </a:cxn>
                <a:cxn ang="0">
                  <a:pos x="794" y="285"/>
                </a:cxn>
                <a:cxn ang="0">
                  <a:pos x="827" y="258"/>
                </a:cxn>
                <a:cxn ang="0">
                  <a:pos x="830" y="227"/>
                </a:cxn>
                <a:cxn ang="0">
                  <a:pos x="793" y="181"/>
                </a:cxn>
                <a:cxn ang="0">
                  <a:pos x="725" y="159"/>
                </a:cxn>
                <a:cxn ang="0">
                  <a:pos x="627" y="147"/>
                </a:cxn>
                <a:cxn ang="0">
                  <a:pos x="552" y="137"/>
                </a:cxn>
                <a:cxn ang="0">
                  <a:pos x="521" y="138"/>
                </a:cxn>
                <a:cxn ang="0">
                  <a:pos x="496" y="153"/>
                </a:cxn>
                <a:cxn ang="0">
                  <a:pos x="483" y="160"/>
                </a:cxn>
                <a:cxn ang="0">
                  <a:pos x="473" y="162"/>
                </a:cxn>
                <a:cxn ang="0">
                  <a:pos x="464" y="138"/>
                </a:cxn>
                <a:cxn ang="0">
                  <a:pos x="419" y="123"/>
                </a:cxn>
                <a:cxn ang="0">
                  <a:pos x="415" y="108"/>
                </a:cxn>
                <a:cxn ang="0">
                  <a:pos x="388" y="105"/>
                </a:cxn>
                <a:cxn ang="0">
                  <a:pos x="347" y="97"/>
                </a:cxn>
                <a:cxn ang="0">
                  <a:pos x="303" y="100"/>
                </a:cxn>
                <a:cxn ang="0">
                  <a:pos x="269" y="109"/>
                </a:cxn>
                <a:cxn ang="0">
                  <a:pos x="245" y="118"/>
                </a:cxn>
                <a:cxn ang="0">
                  <a:pos x="232" y="118"/>
                </a:cxn>
                <a:cxn ang="0">
                  <a:pos x="216" y="123"/>
                </a:cxn>
                <a:cxn ang="0">
                  <a:pos x="203" y="118"/>
                </a:cxn>
                <a:cxn ang="0">
                  <a:pos x="219" y="100"/>
                </a:cxn>
                <a:cxn ang="0">
                  <a:pos x="239" y="80"/>
                </a:cxn>
                <a:cxn ang="0">
                  <a:pos x="220" y="69"/>
                </a:cxn>
                <a:cxn ang="0">
                  <a:pos x="176" y="74"/>
                </a:cxn>
                <a:cxn ang="0">
                  <a:pos x="127" y="78"/>
                </a:cxn>
                <a:cxn ang="0">
                  <a:pos x="77" y="85"/>
                </a:cxn>
                <a:cxn ang="0">
                  <a:pos x="47" y="78"/>
                </a:cxn>
                <a:cxn ang="0">
                  <a:pos x="14" y="74"/>
                </a:cxn>
                <a:cxn ang="0">
                  <a:pos x="7" y="49"/>
                </a:cxn>
                <a:cxn ang="0">
                  <a:pos x="48" y="39"/>
                </a:cxn>
                <a:cxn ang="0">
                  <a:pos x="85" y="26"/>
                </a:cxn>
                <a:cxn ang="0">
                  <a:pos x="117" y="12"/>
                </a:cxn>
                <a:cxn ang="0">
                  <a:pos x="148" y="16"/>
                </a:cxn>
                <a:cxn ang="0">
                  <a:pos x="176" y="16"/>
                </a:cxn>
                <a:cxn ang="0">
                  <a:pos x="205" y="11"/>
                </a:cxn>
                <a:cxn ang="0">
                  <a:pos x="230" y="7"/>
                </a:cxn>
                <a:cxn ang="0">
                  <a:pos x="260" y="5"/>
                </a:cxn>
                <a:cxn ang="0">
                  <a:pos x="289" y="1"/>
                </a:cxn>
              </a:cxnLst>
              <a:rect l="0" t="0" r="r" b="b"/>
              <a:pathLst>
                <a:path w="852" h="312">
                  <a:moveTo>
                    <a:pt x="309" y="4"/>
                  </a:moveTo>
                  <a:lnTo>
                    <a:pt x="311" y="1"/>
                  </a:lnTo>
                  <a:lnTo>
                    <a:pt x="315" y="0"/>
                  </a:lnTo>
                  <a:lnTo>
                    <a:pt x="317" y="0"/>
                  </a:lnTo>
                  <a:lnTo>
                    <a:pt x="321" y="1"/>
                  </a:lnTo>
                  <a:lnTo>
                    <a:pt x="324" y="3"/>
                  </a:lnTo>
                  <a:lnTo>
                    <a:pt x="327" y="5"/>
                  </a:lnTo>
                  <a:lnTo>
                    <a:pt x="331" y="5"/>
                  </a:lnTo>
                  <a:lnTo>
                    <a:pt x="334" y="4"/>
                  </a:lnTo>
                  <a:lnTo>
                    <a:pt x="339" y="5"/>
                  </a:lnTo>
                  <a:lnTo>
                    <a:pt x="343" y="6"/>
                  </a:lnTo>
                  <a:lnTo>
                    <a:pt x="348" y="7"/>
                  </a:lnTo>
                  <a:lnTo>
                    <a:pt x="353" y="8"/>
                  </a:lnTo>
                  <a:lnTo>
                    <a:pt x="357" y="9"/>
                  </a:lnTo>
                  <a:lnTo>
                    <a:pt x="363" y="9"/>
                  </a:lnTo>
                  <a:lnTo>
                    <a:pt x="367" y="9"/>
                  </a:lnTo>
                  <a:lnTo>
                    <a:pt x="372" y="9"/>
                  </a:lnTo>
                  <a:lnTo>
                    <a:pt x="375" y="11"/>
                  </a:lnTo>
                  <a:lnTo>
                    <a:pt x="377" y="11"/>
                  </a:lnTo>
                  <a:lnTo>
                    <a:pt x="381" y="12"/>
                  </a:lnTo>
                  <a:lnTo>
                    <a:pt x="383" y="12"/>
                  </a:lnTo>
                  <a:lnTo>
                    <a:pt x="386" y="12"/>
                  </a:lnTo>
                  <a:lnTo>
                    <a:pt x="389" y="12"/>
                  </a:lnTo>
                  <a:lnTo>
                    <a:pt x="392" y="14"/>
                  </a:lnTo>
                  <a:lnTo>
                    <a:pt x="394" y="16"/>
                  </a:lnTo>
                  <a:lnTo>
                    <a:pt x="398" y="16"/>
                  </a:lnTo>
                  <a:lnTo>
                    <a:pt x="402" y="16"/>
                  </a:lnTo>
                  <a:lnTo>
                    <a:pt x="406" y="16"/>
                  </a:lnTo>
                  <a:lnTo>
                    <a:pt x="409" y="17"/>
                  </a:lnTo>
                  <a:lnTo>
                    <a:pt x="413" y="18"/>
                  </a:lnTo>
                  <a:lnTo>
                    <a:pt x="416" y="18"/>
                  </a:lnTo>
                  <a:lnTo>
                    <a:pt x="419" y="19"/>
                  </a:lnTo>
                  <a:lnTo>
                    <a:pt x="423" y="20"/>
                  </a:lnTo>
                  <a:lnTo>
                    <a:pt x="425" y="21"/>
                  </a:lnTo>
                  <a:lnTo>
                    <a:pt x="428" y="22"/>
                  </a:lnTo>
                  <a:lnTo>
                    <a:pt x="432" y="23"/>
                  </a:lnTo>
                  <a:lnTo>
                    <a:pt x="434" y="24"/>
                  </a:lnTo>
                  <a:lnTo>
                    <a:pt x="437" y="25"/>
                  </a:lnTo>
                  <a:lnTo>
                    <a:pt x="439" y="26"/>
                  </a:lnTo>
                  <a:lnTo>
                    <a:pt x="443" y="27"/>
                  </a:lnTo>
                  <a:lnTo>
                    <a:pt x="445" y="29"/>
                  </a:lnTo>
                  <a:lnTo>
                    <a:pt x="449" y="31"/>
                  </a:lnTo>
                  <a:lnTo>
                    <a:pt x="454" y="32"/>
                  </a:lnTo>
                  <a:lnTo>
                    <a:pt x="458" y="33"/>
                  </a:lnTo>
                  <a:lnTo>
                    <a:pt x="463" y="34"/>
                  </a:lnTo>
                  <a:lnTo>
                    <a:pt x="468" y="35"/>
                  </a:lnTo>
                  <a:lnTo>
                    <a:pt x="473" y="36"/>
                  </a:lnTo>
                  <a:lnTo>
                    <a:pt x="477" y="38"/>
                  </a:lnTo>
                  <a:lnTo>
                    <a:pt x="480" y="41"/>
                  </a:lnTo>
                  <a:lnTo>
                    <a:pt x="483" y="40"/>
                  </a:lnTo>
                  <a:lnTo>
                    <a:pt x="485" y="40"/>
                  </a:lnTo>
                  <a:lnTo>
                    <a:pt x="488" y="40"/>
                  </a:lnTo>
                  <a:lnTo>
                    <a:pt x="490" y="40"/>
                  </a:lnTo>
                  <a:lnTo>
                    <a:pt x="493" y="41"/>
                  </a:lnTo>
                  <a:lnTo>
                    <a:pt x="496" y="42"/>
                  </a:lnTo>
                  <a:lnTo>
                    <a:pt x="499" y="43"/>
                  </a:lnTo>
                  <a:lnTo>
                    <a:pt x="501" y="43"/>
                  </a:lnTo>
                  <a:lnTo>
                    <a:pt x="504" y="45"/>
                  </a:lnTo>
                  <a:lnTo>
                    <a:pt x="507" y="47"/>
                  </a:lnTo>
                  <a:lnTo>
                    <a:pt x="510" y="48"/>
                  </a:lnTo>
                  <a:lnTo>
                    <a:pt x="513" y="49"/>
                  </a:lnTo>
                  <a:lnTo>
                    <a:pt x="516" y="50"/>
                  </a:lnTo>
                  <a:lnTo>
                    <a:pt x="519" y="51"/>
                  </a:lnTo>
                  <a:lnTo>
                    <a:pt x="522" y="52"/>
                  </a:lnTo>
                  <a:lnTo>
                    <a:pt x="524" y="55"/>
                  </a:lnTo>
                  <a:lnTo>
                    <a:pt x="529" y="56"/>
                  </a:lnTo>
                  <a:lnTo>
                    <a:pt x="534" y="58"/>
                  </a:lnTo>
                  <a:lnTo>
                    <a:pt x="539" y="59"/>
                  </a:lnTo>
                  <a:lnTo>
                    <a:pt x="544" y="61"/>
                  </a:lnTo>
                  <a:lnTo>
                    <a:pt x="548" y="62"/>
                  </a:lnTo>
                  <a:lnTo>
                    <a:pt x="552" y="64"/>
                  </a:lnTo>
                  <a:lnTo>
                    <a:pt x="556" y="67"/>
                  </a:lnTo>
                  <a:lnTo>
                    <a:pt x="560" y="70"/>
                  </a:lnTo>
                  <a:lnTo>
                    <a:pt x="566" y="70"/>
                  </a:lnTo>
                  <a:lnTo>
                    <a:pt x="572" y="71"/>
                  </a:lnTo>
                  <a:lnTo>
                    <a:pt x="577" y="72"/>
                  </a:lnTo>
                  <a:lnTo>
                    <a:pt x="583" y="75"/>
                  </a:lnTo>
                  <a:lnTo>
                    <a:pt x="589" y="76"/>
                  </a:lnTo>
                  <a:lnTo>
                    <a:pt x="594" y="78"/>
                  </a:lnTo>
                  <a:lnTo>
                    <a:pt x="600" y="80"/>
                  </a:lnTo>
                  <a:lnTo>
                    <a:pt x="605" y="80"/>
                  </a:lnTo>
                  <a:lnTo>
                    <a:pt x="609" y="81"/>
                  </a:lnTo>
                  <a:lnTo>
                    <a:pt x="612" y="82"/>
                  </a:lnTo>
                  <a:lnTo>
                    <a:pt x="616" y="83"/>
                  </a:lnTo>
                  <a:lnTo>
                    <a:pt x="619" y="85"/>
                  </a:lnTo>
                  <a:lnTo>
                    <a:pt x="622" y="86"/>
                  </a:lnTo>
                  <a:lnTo>
                    <a:pt x="626" y="87"/>
                  </a:lnTo>
                  <a:lnTo>
                    <a:pt x="630" y="88"/>
                  </a:lnTo>
                  <a:lnTo>
                    <a:pt x="634" y="88"/>
                  </a:lnTo>
                  <a:lnTo>
                    <a:pt x="636" y="92"/>
                  </a:lnTo>
                  <a:lnTo>
                    <a:pt x="638" y="94"/>
                  </a:lnTo>
                  <a:lnTo>
                    <a:pt x="641" y="94"/>
                  </a:lnTo>
                  <a:lnTo>
                    <a:pt x="643" y="93"/>
                  </a:lnTo>
                  <a:lnTo>
                    <a:pt x="647" y="91"/>
                  </a:lnTo>
                  <a:lnTo>
                    <a:pt x="650" y="91"/>
                  </a:lnTo>
                  <a:lnTo>
                    <a:pt x="652" y="92"/>
                  </a:lnTo>
                  <a:lnTo>
                    <a:pt x="655" y="95"/>
                  </a:lnTo>
                  <a:lnTo>
                    <a:pt x="662" y="96"/>
                  </a:lnTo>
                  <a:lnTo>
                    <a:pt x="668" y="98"/>
                  </a:lnTo>
                  <a:lnTo>
                    <a:pt x="674" y="98"/>
                  </a:lnTo>
                  <a:lnTo>
                    <a:pt x="679" y="99"/>
                  </a:lnTo>
                  <a:lnTo>
                    <a:pt x="685" y="100"/>
                  </a:lnTo>
                  <a:lnTo>
                    <a:pt x="690" y="100"/>
                  </a:lnTo>
                  <a:lnTo>
                    <a:pt x="696" y="102"/>
                  </a:lnTo>
                  <a:lnTo>
                    <a:pt x="702" y="103"/>
                  </a:lnTo>
                  <a:lnTo>
                    <a:pt x="704" y="105"/>
                  </a:lnTo>
                  <a:lnTo>
                    <a:pt x="706" y="107"/>
                  </a:lnTo>
                  <a:lnTo>
                    <a:pt x="708" y="107"/>
                  </a:lnTo>
                  <a:lnTo>
                    <a:pt x="710" y="107"/>
                  </a:lnTo>
                  <a:lnTo>
                    <a:pt x="712" y="107"/>
                  </a:lnTo>
                  <a:lnTo>
                    <a:pt x="715" y="107"/>
                  </a:lnTo>
                  <a:lnTo>
                    <a:pt x="717" y="107"/>
                  </a:lnTo>
                  <a:lnTo>
                    <a:pt x="720" y="108"/>
                  </a:lnTo>
                  <a:lnTo>
                    <a:pt x="724" y="109"/>
                  </a:lnTo>
                  <a:lnTo>
                    <a:pt x="727" y="111"/>
                  </a:lnTo>
                  <a:lnTo>
                    <a:pt x="731" y="112"/>
                  </a:lnTo>
                  <a:lnTo>
                    <a:pt x="734" y="114"/>
                  </a:lnTo>
                  <a:lnTo>
                    <a:pt x="737" y="116"/>
                  </a:lnTo>
                  <a:lnTo>
                    <a:pt x="741" y="117"/>
                  </a:lnTo>
                  <a:lnTo>
                    <a:pt x="744" y="118"/>
                  </a:lnTo>
                  <a:lnTo>
                    <a:pt x="749" y="116"/>
                  </a:lnTo>
                  <a:lnTo>
                    <a:pt x="752" y="118"/>
                  </a:lnTo>
                  <a:lnTo>
                    <a:pt x="755" y="120"/>
                  </a:lnTo>
                  <a:lnTo>
                    <a:pt x="758" y="122"/>
                  </a:lnTo>
                  <a:lnTo>
                    <a:pt x="762" y="123"/>
                  </a:lnTo>
                  <a:lnTo>
                    <a:pt x="766" y="124"/>
                  </a:lnTo>
                  <a:lnTo>
                    <a:pt x="770" y="125"/>
                  </a:lnTo>
                  <a:lnTo>
                    <a:pt x="773" y="126"/>
                  </a:lnTo>
                  <a:lnTo>
                    <a:pt x="777" y="126"/>
                  </a:lnTo>
                  <a:lnTo>
                    <a:pt x="779" y="129"/>
                  </a:lnTo>
                  <a:lnTo>
                    <a:pt x="782" y="130"/>
                  </a:lnTo>
                  <a:lnTo>
                    <a:pt x="785" y="132"/>
                  </a:lnTo>
                  <a:lnTo>
                    <a:pt x="788" y="133"/>
                  </a:lnTo>
                  <a:lnTo>
                    <a:pt x="792" y="134"/>
                  </a:lnTo>
                  <a:lnTo>
                    <a:pt x="795" y="135"/>
                  </a:lnTo>
                  <a:lnTo>
                    <a:pt x="797" y="137"/>
                  </a:lnTo>
                  <a:lnTo>
                    <a:pt x="799" y="139"/>
                  </a:lnTo>
                  <a:lnTo>
                    <a:pt x="803" y="142"/>
                  </a:lnTo>
                  <a:lnTo>
                    <a:pt x="806" y="145"/>
                  </a:lnTo>
                  <a:lnTo>
                    <a:pt x="808" y="148"/>
                  </a:lnTo>
                  <a:lnTo>
                    <a:pt x="811" y="151"/>
                  </a:lnTo>
                  <a:lnTo>
                    <a:pt x="812" y="154"/>
                  </a:lnTo>
                  <a:lnTo>
                    <a:pt x="814" y="157"/>
                  </a:lnTo>
                  <a:lnTo>
                    <a:pt x="816" y="160"/>
                  </a:lnTo>
                  <a:lnTo>
                    <a:pt x="819" y="163"/>
                  </a:lnTo>
                  <a:lnTo>
                    <a:pt x="820" y="162"/>
                  </a:lnTo>
                  <a:lnTo>
                    <a:pt x="822" y="162"/>
                  </a:lnTo>
                  <a:lnTo>
                    <a:pt x="823" y="162"/>
                  </a:lnTo>
                  <a:lnTo>
                    <a:pt x="824" y="162"/>
                  </a:lnTo>
                  <a:lnTo>
                    <a:pt x="824" y="165"/>
                  </a:lnTo>
                  <a:lnTo>
                    <a:pt x="825" y="168"/>
                  </a:lnTo>
                  <a:lnTo>
                    <a:pt x="828" y="170"/>
                  </a:lnTo>
                  <a:lnTo>
                    <a:pt x="830" y="173"/>
                  </a:lnTo>
                  <a:lnTo>
                    <a:pt x="832" y="175"/>
                  </a:lnTo>
                  <a:lnTo>
                    <a:pt x="834" y="178"/>
                  </a:lnTo>
                  <a:lnTo>
                    <a:pt x="834" y="181"/>
                  </a:lnTo>
                  <a:lnTo>
                    <a:pt x="833" y="185"/>
                  </a:lnTo>
                  <a:lnTo>
                    <a:pt x="838" y="186"/>
                  </a:lnTo>
                  <a:lnTo>
                    <a:pt x="840" y="192"/>
                  </a:lnTo>
                  <a:lnTo>
                    <a:pt x="843" y="199"/>
                  </a:lnTo>
                  <a:lnTo>
                    <a:pt x="846" y="205"/>
                  </a:lnTo>
                  <a:lnTo>
                    <a:pt x="848" y="211"/>
                  </a:lnTo>
                  <a:lnTo>
                    <a:pt x="849" y="218"/>
                  </a:lnTo>
                  <a:lnTo>
                    <a:pt x="850" y="225"/>
                  </a:lnTo>
                  <a:lnTo>
                    <a:pt x="850" y="232"/>
                  </a:lnTo>
                  <a:lnTo>
                    <a:pt x="848" y="239"/>
                  </a:lnTo>
                  <a:lnTo>
                    <a:pt x="850" y="241"/>
                  </a:lnTo>
                  <a:lnTo>
                    <a:pt x="851" y="243"/>
                  </a:lnTo>
                  <a:lnTo>
                    <a:pt x="850" y="245"/>
                  </a:lnTo>
                  <a:lnTo>
                    <a:pt x="849" y="247"/>
                  </a:lnTo>
                  <a:lnTo>
                    <a:pt x="848" y="249"/>
                  </a:lnTo>
                  <a:lnTo>
                    <a:pt x="847" y="251"/>
                  </a:lnTo>
                  <a:lnTo>
                    <a:pt x="847" y="254"/>
                  </a:lnTo>
                  <a:lnTo>
                    <a:pt x="847" y="256"/>
                  </a:lnTo>
                  <a:lnTo>
                    <a:pt x="846" y="258"/>
                  </a:lnTo>
                  <a:lnTo>
                    <a:pt x="845" y="261"/>
                  </a:lnTo>
                  <a:lnTo>
                    <a:pt x="844" y="263"/>
                  </a:lnTo>
                  <a:lnTo>
                    <a:pt x="841" y="264"/>
                  </a:lnTo>
                  <a:lnTo>
                    <a:pt x="839" y="270"/>
                  </a:lnTo>
                  <a:lnTo>
                    <a:pt x="836" y="274"/>
                  </a:lnTo>
                  <a:lnTo>
                    <a:pt x="834" y="279"/>
                  </a:lnTo>
                  <a:lnTo>
                    <a:pt x="831" y="283"/>
                  </a:lnTo>
                  <a:lnTo>
                    <a:pt x="827" y="286"/>
                  </a:lnTo>
                  <a:lnTo>
                    <a:pt x="823" y="290"/>
                  </a:lnTo>
                  <a:lnTo>
                    <a:pt x="819" y="293"/>
                  </a:lnTo>
                  <a:lnTo>
                    <a:pt x="814" y="296"/>
                  </a:lnTo>
                  <a:lnTo>
                    <a:pt x="809" y="299"/>
                  </a:lnTo>
                  <a:lnTo>
                    <a:pt x="805" y="301"/>
                  </a:lnTo>
                  <a:lnTo>
                    <a:pt x="799" y="303"/>
                  </a:lnTo>
                  <a:lnTo>
                    <a:pt x="794" y="305"/>
                  </a:lnTo>
                  <a:lnTo>
                    <a:pt x="788" y="307"/>
                  </a:lnTo>
                  <a:lnTo>
                    <a:pt x="783" y="308"/>
                  </a:lnTo>
                  <a:lnTo>
                    <a:pt x="777" y="310"/>
                  </a:lnTo>
                  <a:lnTo>
                    <a:pt x="772" y="311"/>
                  </a:lnTo>
                  <a:lnTo>
                    <a:pt x="768" y="311"/>
                  </a:lnTo>
                  <a:lnTo>
                    <a:pt x="766" y="310"/>
                  </a:lnTo>
                  <a:lnTo>
                    <a:pt x="764" y="308"/>
                  </a:lnTo>
                  <a:lnTo>
                    <a:pt x="763" y="305"/>
                  </a:lnTo>
                  <a:lnTo>
                    <a:pt x="765" y="301"/>
                  </a:lnTo>
                  <a:lnTo>
                    <a:pt x="768" y="299"/>
                  </a:lnTo>
                  <a:lnTo>
                    <a:pt x="771" y="297"/>
                  </a:lnTo>
                  <a:lnTo>
                    <a:pt x="775" y="297"/>
                  </a:lnTo>
                  <a:lnTo>
                    <a:pt x="778" y="296"/>
                  </a:lnTo>
                  <a:lnTo>
                    <a:pt x="782" y="294"/>
                  </a:lnTo>
                  <a:lnTo>
                    <a:pt x="786" y="291"/>
                  </a:lnTo>
                  <a:lnTo>
                    <a:pt x="788" y="287"/>
                  </a:lnTo>
                  <a:lnTo>
                    <a:pt x="794" y="285"/>
                  </a:lnTo>
                  <a:lnTo>
                    <a:pt x="798" y="283"/>
                  </a:lnTo>
                  <a:lnTo>
                    <a:pt x="803" y="280"/>
                  </a:lnTo>
                  <a:lnTo>
                    <a:pt x="808" y="277"/>
                  </a:lnTo>
                  <a:lnTo>
                    <a:pt x="812" y="274"/>
                  </a:lnTo>
                  <a:lnTo>
                    <a:pt x="816" y="270"/>
                  </a:lnTo>
                  <a:lnTo>
                    <a:pt x="819" y="265"/>
                  </a:lnTo>
                  <a:lnTo>
                    <a:pt x="823" y="260"/>
                  </a:lnTo>
                  <a:lnTo>
                    <a:pt x="826" y="259"/>
                  </a:lnTo>
                  <a:lnTo>
                    <a:pt x="827" y="258"/>
                  </a:lnTo>
                  <a:lnTo>
                    <a:pt x="827" y="255"/>
                  </a:lnTo>
                  <a:lnTo>
                    <a:pt x="829" y="253"/>
                  </a:lnTo>
                  <a:lnTo>
                    <a:pt x="828" y="249"/>
                  </a:lnTo>
                  <a:lnTo>
                    <a:pt x="827" y="246"/>
                  </a:lnTo>
                  <a:lnTo>
                    <a:pt x="828" y="242"/>
                  </a:lnTo>
                  <a:lnTo>
                    <a:pt x="828" y="238"/>
                  </a:lnTo>
                  <a:lnTo>
                    <a:pt x="829" y="235"/>
                  </a:lnTo>
                  <a:lnTo>
                    <a:pt x="830" y="231"/>
                  </a:lnTo>
                  <a:lnTo>
                    <a:pt x="830" y="227"/>
                  </a:lnTo>
                  <a:lnTo>
                    <a:pt x="828" y="224"/>
                  </a:lnTo>
                  <a:lnTo>
                    <a:pt x="826" y="217"/>
                  </a:lnTo>
                  <a:lnTo>
                    <a:pt x="824" y="211"/>
                  </a:lnTo>
                  <a:lnTo>
                    <a:pt x="820" y="204"/>
                  </a:lnTo>
                  <a:lnTo>
                    <a:pt x="815" y="199"/>
                  </a:lnTo>
                  <a:lnTo>
                    <a:pt x="811" y="194"/>
                  </a:lnTo>
                  <a:lnTo>
                    <a:pt x="805" y="189"/>
                  </a:lnTo>
                  <a:lnTo>
                    <a:pt x="799" y="185"/>
                  </a:lnTo>
                  <a:lnTo>
                    <a:pt x="793" y="181"/>
                  </a:lnTo>
                  <a:lnTo>
                    <a:pt x="786" y="178"/>
                  </a:lnTo>
                  <a:lnTo>
                    <a:pt x="779" y="174"/>
                  </a:lnTo>
                  <a:lnTo>
                    <a:pt x="772" y="172"/>
                  </a:lnTo>
                  <a:lnTo>
                    <a:pt x="765" y="169"/>
                  </a:lnTo>
                  <a:lnTo>
                    <a:pt x="757" y="167"/>
                  </a:lnTo>
                  <a:lnTo>
                    <a:pt x="750" y="165"/>
                  </a:lnTo>
                  <a:lnTo>
                    <a:pt x="743" y="163"/>
                  </a:lnTo>
                  <a:lnTo>
                    <a:pt x="736" y="162"/>
                  </a:lnTo>
                  <a:lnTo>
                    <a:pt x="725" y="159"/>
                  </a:lnTo>
                  <a:lnTo>
                    <a:pt x="715" y="157"/>
                  </a:lnTo>
                  <a:lnTo>
                    <a:pt x="704" y="156"/>
                  </a:lnTo>
                  <a:lnTo>
                    <a:pt x="693" y="154"/>
                  </a:lnTo>
                  <a:lnTo>
                    <a:pt x="682" y="153"/>
                  </a:lnTo>
                  <a:lnTo>
                    <a:pt x="671" y="151"/>
                  </a:lnTo>
                  <a:lnTo>
                    <a:pt x="660" y="150"/>
                  </a:lnTo>
                  <a:lnTo>
                    <a:pt x="649" y="149"/>
                  </a:lnTo>
                  <a:lnTo>
                    <a:pt x="638" y="148"/>
                  </a:lnTo>
                  <a:lnTo>
                    <a:pt x="627" y="147"/>
                  </a:lnTo>
                  <a:lnTo>
                    <a:pt x="616" y="146"/>
                  </a:lnTo>
                  <a:lnTo>
                    <a:pt x="605" y="144"/>
                  </a:lnTo>
                  <a:lnTo>
                    <a:pt x="594" y="142"/>
                  </a:lnTo>
                  <a:lnTo>
                    <a:pt x="583" y="140"/>
                  </a:lnTo>
                  <a:lnTo>
                    <a:pt x="572" y="137"/>
                  </a:lnTo>
                  <a:lnTo>
                    <a:pt x="562" y="135"/>
                  </a:lnTo>
                  <a:lnTo>
                    <a:pt x="559" y="136"/>
                  </a:lnTo>
                  <a:lnTo>
                    <a:pt x="556" y="136"/>
                  </a:lnTo>
                  <a:lnTo>
                    <a:pt x="552" y="137"/>
                  </a:lnTo>
                  <a:lnTo>
                    <a:pt x="549" y="137"/>
                  </a:lnTo>
                  <a:lnTo>
                    <a:pt x="545" y="137"/>
                  </a:lnTo>
                  <a:lnTo>
                    <a:pt x="542" y="137"/>
                  </a:lnTo>
                  <a:lnTo>
                    <a:pt x="538" y="137"/>
                  </a:lnTo>
                  <a:lnTo>
                    <a:pt x="535" y="137"/>
                  </a:lnTo>
                  <a:lnTo>
                    <a:pt x="531" y="137"/>
                  </a:lnTo>
                  <a:lnTo>
                    <a:pt x="528" y="137"/>
                  </a:lnTo>
                  <a:lnTo>
                    <a:pt x="524" y="137"/>
                  </a:lnTo>
                  <a:lnTo>
                    <a:pt x="521" y="138"/>
                  </a:lnTo>
                  <a:lnTo>
                    <a:pt x="518" y="139"/>
                  </a:lnTo>
                  <a:lnTo>
                    <a:pt x="515" y="141"/>
                  </a:lnTo>
                  <a:lnTo>
                    <a:pt x="512" y="143"/>
                  </a:lnTo>
                  <a:lnTo>
                    <a:pt x="509" y="146"/>
                  </a:lnTo>
                  <a:lnTo>
                    <a:pt x="508" y="150"/>
                  </a:lnTo>
                  <a:lnTo>
                    <a:pt x="508" y="155"/>
                  </a:lnTo>
                  <a:lnTo>
                    <a:pt x="509" y="160"/>
                  </a:lnTo>
                  <a:lnTo>
                    <a:pt x="507" y="163"/>
                  </a:lnTo>
                  <a:lnTo>
                    <a:pt x="496" y="153"/>
                  </a:lnTo>
                  <a:lnTo>
                    <a:pt x="493" y="157"/>
                  </a:lnTo>
                  <a:lnTo>
                    <a:pt x="492" y="162"/>
                  </a:lnTo>
                  <a:lnTo>
                    <a:pt x="491" y="167"/>
                  </a:lnTo>
                  <a:lnTo>
                    <a:pt x="490" y="172"/>
                  </a:lnTo>
                  <a:lnTo>
                    <a:pt x="488" y="170"/>
                  </a:lnTo>
                  <a:lnTo>
                    <a:pt x="487" y="168"/>
                  </a:lnTo>
                  <a:lnTo>
                    <a:pt x="485" y="165"/>
                  </a:lnTo>
                  <a:lnTo>
                    <a:pt x="484" y="162"/>
                  </a:lnTo>
                  <a:lnTo>
                    <a:pt x="483" y="160"/>
                  </a:lnTo>
                  <a:lnTo>
                    <a:pt x="482" y="156"/>
                  </a:lnTo>
                  <a:lnTo>
                    <a:pt x="481" y="153"/>
                  </a:lnTo>
                  <a:lnTo>
                    <a:pt x="480" y="150"/>
                  </a:lnTo>
                  <a:lnTo>
                    <a:pt x="478" y="151"/>
                  </a:lnTo>
                  <a:lnTo>
                    <a:pt x="476" y="153"/>
                  </a:lnTo>
                  <a:lnTo>
                    <a:pt x="475" y="156"/>
                  </a:lnTo>
                  <a:lnTo>
                    <a:pt x="475" y="158"/>
                  </a:lnTo>
                  <a:lnTo>
                    <a:pt x="474" y="161"/>
                  </a:lnTo>
                  <a:lnTo>
                    <a:pt x="473" y="162"/>
                  </a:lnTo>
                  <a:lnTo>
                    <a:pt x="471" y="164"/>
                  </a:lnTo>
                  <a:lnTo>
                    <a:pt x="469" y="165"/>
                  </a:lnTo>
                  <a:lnTo>
                    <a:pt x="468" y="161"/>
                  </a:lnTo>
                  <a:lnTo>
                    <a:pt x="467" y="157"/>
                  </a:lnTo>
                  <a:lnTo>
                    <a:pt x="466" y="153"/>
                  </a:lnTo>
                  <a:lnTo>
                    <a:pt x="465" y="149"/>
                  </a:lnTo>
                  <a:lnTo>
                    <a:pt x="464" y="146"/>
                  </a:lnTo>
                  <a:lnTo>
                    <a:pt x="463" y="142"/>
                  </a:lnTo>
                  <a:lnTo>
                    <a:pt x="464" y="138"/>
                  </a:lnTo>
                  <a:lnTo>
                    <a:pt x="466" y="133"/>
                  </a:lnTo>
                  <a:lnTo>
                    <a:pt x="460" y="132"/>
                  </a:lnTo>
                  <a:lnTo>
                    <a:pt x="454" y="132"/>
                  </a:lnTo>
                  <a:lnTo>
                    <a:pt x="447" y="133"/>
                  </a:lnTo>
                  <a:lnTo>
                    <a:pt x="440" y="133"/>
                  </a:lnTo>
                  <a:lnTo>
                    <a:pt x="434" y="133"/>
                  </a:lnTo>
                  <a:lnTo>
                    <a:pt x="428" y="132"/>
                  </a:lnTo>
                  <a:lnTo>
                    <a:pt x="423" y="129"/>
                  </a:lnTo>
                  <a:lnTo>
                    <a:pt x="419" y="123"/>
                  </a:lnTo>
                  <a:lnTo>
                    <a:pt x="418" y="120"/>
                  </a:lnTo>
                  <a:lnTo>
                    <a:pt x="418" y="118"/>
                  </a:lnTo>
                  <a:lnTo>
                    <a:pt x="418" y="116"/>
                  </a:lnTo>
                  <a:lnTo>
                    <a:pt x="419" y="114"/>
                  </a:lnTo>
                  <a:lnTo>
                    <a:pt x="420" y="112"/>
                  </a:lnTo>
                  <a:lnTo>
                    <a:pt x="421" y="110"/>
                  </a:lnTo>
                  <a:lnTo>
                    <a:pt x="419" y="108"/>
                  </a:lnTo>
                  <a:lnTo>
                    <a:pt x="417" y="106"/>
                  </a:lnTo>
                  <a:lnTo>
                    <a:pt x="415" y="108"/>
                  </a:lnTo>
                  <a:lnTo>
                    <a:pt x="413" y="108"/>
                  </a:lnTo>
                  <a:lnTo>
                    <a:pt x="411" y="108"/>
                  </a:lnTo>
                  <a:lnTo>
                    <a:pt x="408" y="107"/>
                  </a:lnTo>
                  <a:lnTo>
                    <a:pt x="406" y="106"/>
                  </a:lnTo>
                  <a:lnTo>
                    <a:pt x="403" y="105"/>
                  </a:lnTo>
                  <a:lnTo>
                    <a:pt x="401" y="104"/>
                  </a:lnTo>
                  <a:lnTo>
                    <a:pt x="398" y="104"/>
                  </a:lnTo>
                  <a:lnTo>
                    <a:pt x="393" y="105"/>
                  </a:lnTo>
                  <a:lnTo>
                    <a:pt x="388" y="105"/>
                  </a:lnTo>
                  <a:lnTo>
                    <a:pt x="383" y="104"/>
                  </a:lnTo>
                  <a:lnTo>
                    <a:pt x="378" y="104"/>
                  </a:lnTo>
                  <a:lnTo>
                    <a:pt x="374" y="103"/>
                  </a:lnTo>
                  <a:lnTo>
                    <a:pt x="370" y="102"/>
                  </a:lnTo>
                  <a:lnTo>
                    <a:pt x="365" y="101"/>
                  </a:lnTo>
                  <a:lnTo>
                    <a:pt x="361" y="100"/>
                  </a:lnTo>
                  <a:lnTo>
                    <a:pt x="356" y="99"/>
                  </a:lnTo>
                  <a:lnTo>
                    <a:pt x="352" y="98"/>
                  </a:lnTo>
                  <a:lnTo>
                    <a:pt x="347" y="97"/>
                  </a:lnTo>
                  <a:lnTo>
                    <a:pt x="343" y="96"/>
                  </a:lnTo>
                  <a:lnTo>
                    <a:pt x="339" y="95"/>
                  </a:lnTo>
                  <a:lnTo>
                    <a:pt x="334" y="95"/>
                  </a:lnTo>
                  <a:lnTo>
                    <a:pt x="329" y="95"/>
                  </a:lnTo>
                  <a:lnTo>
                    <a:pt x="324" y="95"/>
                  </a:lnTo>
                  <a:lnTo>
                    <a:pt x="319" y="97"/>
                  </a:lnTo>
                  <a:lnTo>
                    <a:pt x="313" y="98"/>
                  </a:lnTo>
                  <a:lnTo>
                    <a:pt x="308" y="100"/>
                  </a:lnTo>
                  <a:lnTo>
                    <a:pt x="303" y="100"/>
                  </a:lnTo>
                  <a:lnTo>
                    <a:pt x="297" y="100"/>
                  </a:lnTo>
                  <a:lnTo>
                    <a:pt x="291" y="101"/>
                  </a:lnTo>
                  <a:lnTo>
                    <a:pt x="285" y="101"/>
                  </a:lnTo>
                  <a:lnTo>
                    <a:pt x="280" y="102"/>
                  </a:lnTo>
                  <a:lnTo>
                    <a:pt x="278" y="104"/>
                  </a:lnTo>
                  <a:lnTo>
                    <a:pt x="276" y="105"/>
                  </a:lnTo>
                  <a:lnTo>
                    <a:pt x="274" y="107"/>
                  </a:lnTo>
                  <a:lnTo>
                    <a:pt x="272" y="108"/>
                  </a:lnTo>
                  <a:lnTo>
                    <a:pt x="269" y="109"/>
                  </a:lnTo>
                  <a:lnTo>
                    <a:pt x="267" y="110"/>
                  </a:lnTo>
                  <a:lnTo>
                    <a:pt x="264" y="111"/>
                  </a:lnTo>
                  <a:lnTo>
                    <a:pt x="262" y="112"/>
                  </a:lnTo>
                  <a:lnTo>
                    <a:pt x="253" y="116"/>
                  </a:lnTo>
                  <a:lnTo>
                    <a:pt x="251" y="112"/>
                  </a:lnTo>
                  <a:lnTo>
                    <a:pt x="250" y="112"/>
                  </a:lnTo>
                  <a:lnTo>
                    <a:pt x="248" y="114"/>
                  </a:lnTo>
                  <a:lnTo>
                    <a:pt x="247" y="116"/>
                  </a:lnTo>
                  <a:lnTo>
                    <a:pt x="245" y="118"/>
                  </a:lnTo>
                  <a:lnTo>
                    <a:pt x="244" y="120"/>
                  </a:lnTo>
                  <a:lnTo>
                    <a:pt x="243" y="122"/>
                  </a:lnTo>
                  <a:lnTo>
                    <a:pt x="243" y="124"/>
                  </a:lnTo>
                  <a:lnTo>
                    <a:pt x="242" y="126"/>
                  </a:lnTo>
                  <a:lnTo>
                    <a:pt x="239" y="126"/>
                  </a:lnTo>
                  <a:lnTo>
                    <a:pt x="237" y="124"/>
                  </a:lnTo>
                  <a:lnTo>
                    <a:pt x="236" y="121"/>
                  </a:lnTo>
                  <a:lnTo>
                    <a:pt x="234" y="118"/>
                  </a:lnTo>
                  <a:lnTo>
                    <a:pt x="232" y="118"/>
                  </a:lnTo>
                  <a:lnTo>
                    <a:pt x="230" y="118"/>
                  </a:lnTo>
                  <a:lnTo>
                    <a:pt x="228" y="119"/>
                  </a:lnTo>
                  <a:lnTo>
                    <a:pt x="225" y="121"/>
                  </a:lnTo>
                  <a:lnTo>
                    <a:pt x="223" y="123"/>
                  </a:lnTo>
                  <a:lnTo>
                    <a:pt x="222" y="125"/>
                  </a:lnTo>
                  <a:lnTo>
                    <a:pt x="220" y="127"/>
                  </a:lnTo>
                  <a:lnTo>
                    <a:pt x="219" y="129"/>
                  </a:lnTo>
                  <a:lnTo>
                    <a:pt x="216" y="127"/>
                  </a:lnTo>
                  <a:lnTo>
                    <a:pt x="216" y="123"/>
                  </a:lnTo>
                  <a:lnTo>
                    <a:pt x="216" y="119"/>
                  </a:lnTo>
                  <a:lnTo>
                    <a:pt x="213" y="116"/>
                  </a:lnTo>
                  <a:lnTo>
                    <a:pt x="212" y="116"/>
                  </a:lnTo>
                  <a:lnTo>
                    <a:pt x="210" y="116"/>
                  </a:lnTo>
                  <a:lnTo>
                    <a:pt x="209" y="117"/>
                  </a:lnTo>
                  <a:lnTo>
                    <a:pt x="208" y="118"/>
                  </a:lnTo>
                  <a:lnTo>
                    <a:pt x="206" y="118"/>
                  </a:lnTo>
                  <a:lnTo>
                    <a:pt x="204" y="118"/>
                  </a:lnTo>
                  <a:lnTo>
                    <a:pt x="203" y="118"/>
                  </a:lnTo>
                  <a:lnTo>
                    <a:pt x="201" y="118"/>
                  </a:lnTo>
                  <a:lnTo>
                    <a:pt x="202" y="114"/>
                  </a:lnTo>
                  <a:lnTo>
                    <a:pt x="204" y="112"/>
                  </a:lnTo>
                  <a:lnTo>
                    <a:pt x="206" y="109"/>
                  </a:lnTo>
                  <a:lnTo>
                    <a:pt x="207" y="106"/>
                  </a:lnTo>
                  <a:lnTo>
                    <a:pt x="209" y="103"/>
                  </a:lnTo>
                  <a:lnTo>
                    <a:pt x="212" y="101"/>
                  </a:lnTo>
                  <a:lnTo>
                    <a:pt x="216" y="100"/>
                  </a:lnTo>
                  <a:lnTo>
                    <a:pt x="219" y="100"/>
                  </a:lnTo>
                  <a:lnTo>
                    <a:pt x="223" y="100"/>
                  </a:lnTo>
                  <a:lnTo>
                    <a:pt x="226" y="99"/>
                  </a:lnTo>
                  <a:lnTo>
                    <a:pt x="229" y="97"/>
                  </a:lnTo>
                  <a:lnTo>
                    <a:pt x="232" y="94"/>
                  </a:lnTo>
                  <a:lnTo>
                    <a:pt x="233" y="91"/>
                  </a:lnTo>
                  <a:lnTo>
                    <a:pt x="234" y="88"/>
                  </a:lnTo>
                  <a:lnTo>
                    <a:pt x="237" y="86"/>
                  </a:lnTo>
                  <a:lnTo>
                    <a:pt x="238" y="82"/>
                  </a:lnTo>
                  <a:lnTo>
                    <a:pt x="239" y="80"/>
                  </a:lnTo>
                  <a:lnTo>
                    <a:pt x="241" y="76"/>
                  </a:lnTo>
                  <a:lnTo>
                    <a:pt x="241" y="74"/>
                  </a:lnTo>
                  <a:lnTo>
                    <a:pt x="241" y="71"/>
                  </a:lnTo>
                  <a:lnTo>
                    <a:pt x="239" y="69"/>
                  </a:lnTo>
                  <a:lnTo>
                    <a:pt x="235" y="70"/>
                  </a:lnTo>
                  <a:lnTo>
                    <a:pt x="231" y="70"/>
                  </a:lnTo>
                  <a:lnTo>
                    <a:pt x="227" y="70"/>
                  </a:lnTo>
                  <a:lnTo>
                    <a:pt x="223" y="70"/>
                  </a:lnTo>
                  <a:lnTo>
                    <a:pt x="220" y="69"/>
                  </a:lnTo>
                  <a:lnTo>
                    <a:pt x="216" y="69"/>
                  </a:lnTo>
                  <a:lnTo>
                    <a:pt x="212" y="69"/>
                  </a:lnTo>
                  <a:lnTo>
                    <a:pt x="209" y="69"/>
                  </a:lnTo>
                  <a:lnTo>
                    <a:pt x="203" y="68"/>
                  </a:lnTo>
                  <a:lnTo>
                    <a:pt x="197" y="69"/>
                  </a:lnTo>
                  <a:lnTo>
                    <a:pt x="192" y="70"/>
                  </a:lnTo>
                  <a:lnTo>
                    <a:pt x="187" y="71"/>
                  </a:lnTo>
                  <a:lnTo>
                    <a:pt x="181" y="73"/>
                  </a:lnTo>
                  <a:lnTo>
                    <a:pt x="176" y="74"/>
                  </a:lnTo>
                  <a:lnTo>
                    <a:pt x="171" y="75"/>
                  </a:lnTo>
                  <a:lnTo>
                    <a:pt x="166" y="75"/>
                  </a:lnTo>
                  <a:lnTo>
                    <a:pt x="160" y="76"/>
                  </a:lnTo>
                  <a:lnTo>
                    <a:pt x="155" y="77"/>
                  </a:lnTo>
                  <a:lnTo>
                    <a:pt x="149" y="78"/>
                  </a:lnTo>
                  <a:lnTo>
                    <a:pt x="143" y="78"/>
                  </a:lnTo>
                  <a:lnTo>
                    <a:pt x="138" y="78"/>
                  </a:lnTo>
                  <a:lnTo>
                    <a:pt x="132" y="78"/>
                  </a:lnTo>
                  <a:lnTo>
                    <a:pt x="127" y="78"/>
                  </a:lnTo>
                  <a:lnTo>
                    <a:pt x="121" y="78"/>
                  </a:lnTo>
                  <a:lnTo>
                    <a:pt x="115" y="79"/>
                  </a:lnTo>
                  <a:lnTo>
                    <a:pt x="109" y="79"/>
                  </a:lnTo>
                  <a:lnTo>
                    <a:pt x="104" y="79"/>
                  </a:lnTo>
                  <a:lnTo>
                    <a:pt x="98" y="80"/>
                  </a:lnTo>
                  <a:lnTo>
                    <a:pt x="93" y="80"/>
                  </a:lnTo>
                  <a:lnTo>
                    <a:pt x="87" y="82"/>
                  </a:lnTo>
                  <a:lnTo>
                    <a:pt x="82" y="83"/>
                  </a:lnTo>
                  <a:lnTo>
                    <a:pt x="77" y="85"/>
                  </a:lnTo>
                  <a:lnTo>
                    <a:pt x="74" y="85"/>
                  </a:lnTo>
                  <a:lnTo>
                    <a:pt x="70" y="85"/>
                  </a:lnTo>
                  <a:lnTo>
                    <a:pt x="67" y="84"/>
                  </a:lnTo>
                  <a:lnTo>
                    <a:pt x="63" y="84"/>
                  </a:lnTo>
                  <a:lnTo>
                    <a:pt x="60" y="84"/>
                  </a:lnTo>
                  <a:lnTo>
                    <a:pt x="57" y="83"/>
                  </a:lnTo>
                  <a:lnTo>
                    <a:pt x="54" y="81"/>
                  </a:lnTo>
                  <a:lnTo>
                    <a:pt x="51" y="78"/>
                  </a:lnTo>
                  <a:lnTo>
                    <a:pt x="47" y="78"/>
                  </a:lnTo>
                  <a:lnTo>
                    <a:pt x="44" y="77"/>
                  </a:lnTo>
                  <a:lnTo>
                    <a:pt x="39" y="76"/>
                  </a:lnTo>
                  <a:lnTo>
                    <a:pt x="36" y="76"/>
                  </a:lnTo>
                  <a:lnTo>
                    <a:pt x="32" y="76"/>
                  </a:lnTo>
                  <a:lnTo>
                    <a:pt x="28" y="76"/>
                  </a:lnTo>
                  <a:lnTo>
                    <a:pt x="25" y="75"/>
                  </a:lnTo>
                  <a:lnTo>
                    <a:pt x="21" y="75"/>
                  </a:lnTo>
                  <a:lnTo>
                    <a:pt x="18" y="75"/>
                  </a:lnTo>
                  <a:lnTo>
                    <a:pt x="14" y="74"/>
                  </a:lnTo>
                  <a:lnTo>
                    <a:pt x="12" y="73"/>
                  </a:lnTo>
                  <a:lnTo>
                    <a:pt x="9" y="71"/>
                  </a:lnTo>
                  <a:lnTo>
                    <a:pt x="6" y="69"/>
                  </a:lnTo>
                  <a:lnTo>
                    <a:pt x="4" y="66"/>
                  </a:lnTo>
                  <a:lnTo>
                    <a:pt x="2" y="63"/>
                  </a:lnTo>
                  <a:lnTo>
                    <a:pt x="0" y="60"/>
                  </a:lnTo>
                  <a:lnTo>
                    <a:pt x="1" y="54"/>
                  </a:lnTo>
                  <a:lnTo>
                    <a:pt x="4" y="51"/>
                  </a:lnTo>
                  <a:lnTo>
                    <a:pt x="7" y="49"/>
                  </a:lnTo>
                  <a:lnTo>
                    <a:pt x="12" y="47"/>
                  </a:lnTo>
                  <a:lnTo>
                    <a:pt x="17" y="46"/>
                  </a:lnTo>
                  <a:lnTo>
                    <a:pt x="22" y="46"/>
                  </a:lnTo>
                  <a:lnTo>
                    <a:pt x="27" y="45"/>
                  </a:lnTo>
                  <a:lnTo>
                    <a:pt x="31" y="44"/>
                  </a:lnTo>
                  <a:lnTo>
                    <a:pt x="35" y="43"/>
                  </a:lnTo>
                  <a:lnTo>
                    <a:pt x="39" y="41"/>
                  </a:lnTo>
                  <a:lnTo>
                    <a:pt x="44" y="40"/>
                  </a:lnTo>
                  <a:lnTo>
                    <a:pt x="48" y="39"/>
                  </a:lnTo>
                  <a:lnTo>
                    <a:pt x="52" y="38"/>
                  </a:lnTo>
                  <a:lnTo>
                    <a:pt x="57" y="37"/>
                  </a:lnTo>
                  <a:lnTo>
                    <a:pt x="61" y="36"/>
                  </a:lnTo>
                  <a:lnTo>
                    <a:pt x="65" y="35"/>
                  </a:lnTo>
                  <a:lnTo>
                    <a:pt x="69" y="34"/>
                  </a:lnTo>
                  <a:lnTo>
                    <a:pt x="74" y="32"/>
                  </a:lnTo>
                  <a:lnTo>
                    <a:pt x="77" y="30"/>
                  </a:lnTo>
                  <a:lnTo>
                    <a:pt x="81" y="28"/>
                  </a:lnTo>
                  <a:lnTo>
                    <a:pt x="85" y="26"/>
                  </a:lnTo>
                  <a:lnTo>
                    <a:pt x="89" y="23"/>
                  </a:lnTo>
                  <a:lnTo>
                    <a:pt x="92" y="20"/>
                  </a:lnTo>
                  <a:lnTo>
                    <a:pt x="95" y="16"/>
                  </a:lnTo>
                  <a:lnTo>
                    <a:pt x="99" y="16"/>
                  </a:lnTo>
                  <a:lnTo>
                    <a:pt x="102" y="15"/>
                  </a:lnTo>
                  <a:lnTo>
                    <a:pt x="106" y="14"/>
                  </a:lnTo>
                  <a:lnTo>
                    <a:pt x="109" y="14"/>
                  </a:lnTo>
                  <a:lnTo>
                    <a:pt x="113" y="13"/>
                  </a:lnTo>
                  <a:lnTo>
                    <a:pt x="117" y="12"/>
                  </a:lnTo>
                  <a:lnTo>
                    <a:pt x="120" y="12"/>
                  </a:lnTo>
                  <a:lnTo>
                    <a:pt x="124" y="11"/>
                  </a:lnTo>
                  <a:lnTo>
                    <a:pt x="128" y="11"/>
                  </a:lnTo>
                  <a:lnTo>
                    <a:pt x="131" y="11"/>
                  </a:lnTo>
                  <a:lnTo>
                    <a:pt x="135" y="11"/>
                  </a:lnTo>
                  <a:lnTo>
                    <a:pt x="138" y="12"/>
                  </a:lnTo>
                  <a:lnTo>
                    <a:pt x="141" y="13"/>
                  </a:lnTo>
                  <a:lnTo>
                    <a:pt x="145" y="14"/>
                  </a:lnTo>
                  <a:lnTo>
                    <a:pt x="148" y="16"/>
                  </a:lnTo>
                  <a:lnTo>
                    <a:pt x="151" y="19"/>
                  </a:lnTo>
                  <a:lnTo>
                    <a:pt x="154" y="19"/>
                  </a:lnTo>
                  <a:lnTo>
                    <a:pt x="157" y="18"/>
                  </a:lnTo>
                  <a:lnTo>
                    <a:pt x="160" y="17"/>
                  </a:lnTo>
                  <a:lnTo>
                    <a:pt x="163" y="16"/>
                  </a:lnTo>
                  <a:lnTo>
                    <a:pt x="166" y="15"/>
                  </a:lnTo>
                  <a:lnTo>
                    <a:pt x="169" y="14"/>
                  </a:lnTo>
                  <a:lnTo>
                    <a:pt x="172" y="15"/>
                  </a:lnTo>
                  <a:lnTo>
                    <a:pt x="176" y="16"/>
                  </a:lnTo>
                  <a:lnTo>
                    <a:pt x="179" y="12"/>
                  </a:lnTo>
                  <a:lnTo>
                    <a:pt x="182" y="10"/>
                  </a:lnTo>
                  <a:lnTo>
                    <a:pt x="186" y="11"/>
                  </a:lnTo>
                  <a:lnTo>
                    <a:pt x="189" y="12"/>
                  </a:lnTo>
                  <a:lnTo>
                    <a:pt x="192" y="13"/>
                  </a:lnTo>
                  <a:lnTo>
                    <a:pt x="196" y="14"/>
                  </a:lnTo>
                  <a:lnTo>
                    <a:pt x="199" y="12"/>
                  </a:lnTo>
                  <a:lnTo>
                    <a:pt x="202" y="7"/>
                  </a:lnTo>
                  <a:lnTo>
                    <a:pt x="205" y="11"/>
                  </a:lnTo>
                  <a:lnTo>
                    <a:pt x="208" y="12"/>
                  </a:lnTo>
                  <a:lnTo>
                    <a:pt x="210" y="12"/>
                  </a:lnTo>
                  <a:lnTo>
                    <a:pt x="213" y="10"/>
                  </a:lnTo>
                  <a:lnTo>
                    <a:pt x="215" y="9"/>
                  </a:lnTo>
                  <a:lnTo>
                    <a:pt x="218" y="8"/>
                  </a:lnTo>
                  <a:lnTo>
                    <a:pt x="221" y="8"/>
                  </a:lnTo>
                  <a:lnTo>
                    <a:pt x="223" y="9"/>
                  </a:lnTo>
                  <a:lnTo>
                    <a:pt x="227" y="8"/>
                  </a:lnTo>
                  <a:lnTo>
                    <a:pt x="230" y="7"/>
                  </a:lnTo>
                  <a:lnTo>
                    <a:pt x="234" y="6"/>
                  </a:lnTo>
                  <a:lnTo>
                    <a:pt x="238" y="5"/>
                  </a:lnTo>
                  <a:lnTo>
                    <a:pt x="241" y="5"/>
                  </a:lnTo>
                  <a:lnTo>
                    <a:pt x="245" y="4"/>
                  </a:lnTo>
                  <a:lnTo>
                    <a:pt x="248" y="3"/>
                  </a:lnTo>
                  <a:lnTo>
                    <a:pt x="251" y="2"/>
                  </a:lnTo>
                  <a:lnTo>
                    <a:pt x="254" y="4"/>
                  </a:lnTo>
                  <a:lnTo>
                    <a:pt x="257" y="5"/>
                  </a:lnTo>
                  <a:lnTo>
                    <a:pt x="260" y="5"/>
                  </a:lnTo>
                  <a:lnTo>
                    <a:pt x="263" y="4"/>
                  </a:lnTo>
                  <a:lnTo>
                    <a:pt x="266" y="3"/>
                  </a:lnTo>
                  <a:lnTo>
                    <a:pt x="269" y="2"/>
                  </a:lnTo>
                  <a:lnTo>
                    <a:pt x="272" y="3"/>
                  </a:lnTo>
                  <a:lnTo>
                    <a:pt x="275" y="4"/>
                  </a:lnTo>
                  <a:lnTo>
                    <a:pt x="279" y="2"/>
                  </a:lnTo>
                  <a:lnTo>
                    <a:pt x="282" y="1"/>
                  </a:lnTo>
                  <a:lnTo>
                    <a:pt x="285" y="1"/>
                  </a:lnTo>
                  <a:lnTo>
                    <a:pt x="289" y="1"/>
                  </a:lnTo>
                  <a:lnTo>
                    <a:pt x="292" y="1"/>
                  </a:lnTo>
                  <a:lnTo>
                    <a:pt x="296" y="2"/>
                  </a:lnTo>
                  <a:lnTo>
                    <a:pt x="300" y="1"/>
                  </a:lnTo>
                  <a:lnTo>
                    <a:pt x="303" y="0"/>
                  </a:lnTo>
                  <a:lnTo>
                    <a:pt x="309" y="4"/>
                  </a:lnTo>
                </a:path>
              </a:pathLst>
            </a:custGeom>
            <a:solidFill>
              <a:srgbClr val="0000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48" name="Freeform 1356"/>
            <p:cNvSpPr>
              <a:spLocks/>
            </p:cNvSpPr>
            <p:nvPr/>
          </p:nvSpPr>
          <p:spPr bwMode="auto">
            <a:xfrm>
              <a:off x="3555" y="2744"/>
              <a:ext cx="44" cy="18"/>
            </a:xfrm>
            <a:custGeom>
              <a:avLst/>
              <a:gdLst/>
              <a:ahLst/>
              <a:cxnLst>
                <a:cxn ang="0">
                  <a:pos x="33" y="2"/>
                </a:cxn>
                <a:cxn ang="0">
                  <a:pos x="32" y="4"/>
                </a:cxn>
                <a:cxn ang="0">
                  <a:pos x="43" y="4"/>
                </a:cxn>
                <a:cxn ang="0">
                  <a:pos x="42" y="5"/>
                </a:cxn>
                <a:cxn ang="0">
                  <a:pos x="40" y="5"/>
                </a:cxn>
                <a:cxn ang="0">
                  <a:pos x="39" y="5"/>
                </a:cxn>
                <a:cxn ang="0">
                  <a:pos x="38" y="5"/>
                </a:cxn>
                <a:cxn ang="0">
                  <a:pos x="36" y="5"/>
                </a:cxn>
                <a:cxn ang="0">
                  <a:pos x="35" y="6"/>
                </a:cxn>
                <a:cxn ang="0">
                  <a:pos x="34" y="7"/>
                </a:cxn>
                <a:cxn ang="0">
                  <a:pos x="32" y="8"/>
                </a:cxn>
                <a:cxn ang="0">
                  <a:pos x="31" y="7"/>
                </a:cxn>
                <a:cxn ang="0">
                  <a:pos x="30" y="6"/>
                </a:cxn>
                <a:cxn ang="0">
                  <a:pos x="28" y="5"/>
                </a:cxn>
                <a:cxn ang="0">
                  <a:pos x="26" y="5"/>
                </a:cxn>
                <a:cxn ang="0">
                  <a:pos x="24" y="5"/>
                </a:cxn>
                <a:cxn ang="0">
                  <a:pos x="23" y="5"/>
                </a:cxn>
                <a:cxn ang="0">
                  <a:pos x="21" y="5"/>
                </a:cxn>
                <a:cxn ang="0">
                  <a:pos x="19" y="6"/>
                </a:cxn>
                <a:cxn ang="0">
                  <a:pos x="18" y="7"/>
                </a:cxn>
                <a:cxn ang="0">
                  <a:pos x="19" y="9"/>
                </a:cxn>
                <a:cxn ang="0">
                  <a:pos x="19" y="12"/>
                </a:cxn>
                <a:cxn ang="0">
                  <a:pos x="20" y="13"/>
                </a:cxn>
                <a:cxn ang="0">
                  <a:pos x="20" y="15"/>
                </a:cxn>
                <a:cxn ang="0">
                  <a:pos x="20" y="17"/>
                </a:cxn>
                <a:cxn ang="0">
                  <a:pos x="18" y="17"/>
                </a:cxn>
                <a:cxn ang="0">
                  <a:pos x="15" y="17"/>
                </a:cxn>
                <a:cxn ang="0">
                  <a:pos x="14" y="13"/>
                </a:cxn>
                <a:cxn ang="0">
                  <a:pos x="16" y="10"/>
                </a:cxn>
                <a:cxn ang="0">
                  <a:pos x="17" y="6"/>
                </a:cxn>
                <a:cxn ang="0">
                  <a:pos x="16" y="3"/>
                </a:cxn>
                <a:cxn ang="0">
                  <a:pos x="14" y="4"/>
                </a:cxn>
                <a:cxn ang="0">
                  <a:pos x="12" y="4"/>
                </a:cxn>
                <a:cxn ang="0">
                  <a:pos x="10" y="4"/>
                </a:cxn>
                <a:cxn ang="0">
                  <a:pos x="9" y="5"/>
                </a:cxn>
                <a:cxn ang="0">
                  <a:pos x="6" y="5"/>
                </a:cxn>
                <a:cxn ang="0">
                  <a:pos x="5" y="6"/>
                </a:cxn>
                <a:cxn ang="0">
                  <a:pos x="4" y="7"/>
                </a:cxn>
                <a:cxn ang="0">
                  <a:pos x="3" y="9"/>
                </a:cxn>
                <a:cxn ang="0">
                  <a:pos x="4" y="10"/>
                </a:cxn>
                <a:cxn ang="0">
                  <a:pos x="5" y="12"/>
                </a:cxn>
                <a:cxn ang="0">
                  <a:pos x="7" y="13"/>
                </a:cxn>
                <a:cxn ang="0">
                  <a:pos x="7" y="15"/>
                </a:cxn>
                <a:cxn ang="0">
                  <a:pos x="4" y="15"/>
                </a:cxn>
                <a:cxn ang="0">
                  <a:pos x="2" y="15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3" y="6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6" y="1"/>
                </a:cxn>
                <a:cxn ang="0">
                  <a:pos x="8" y="0"/>
                </a:cxn>
                <a:cxn ang="0">
                  <a:pos x="10" y="0"/>
                </a:cxn>
                <a:cxn ang="0">
                  <a:pos x="13" y="0"/>
                </a:cxn>
                <a:cxn ang="0">
                  <a:pos x="16" y="0"/>
                </a:cxn>
                <a:cxn ang="0">
                  <a:pos x="19" y="1"/>
                </a:cxn>
                <a:cxn ang="0">
                  <a:pos x="23" y="2"/>
                </a:cxn>
                <a:cxn ang="0">
                  <a:pos x="26" y="2"/>
                </a:cxn>
                <a:cxn ang="0">
                  <a:pos x="28" y="3"/>
                </a:cxn>
                <a:cxn ang="0">
                  <a:pos x="31" y="3"/>
                </a:cxn>
                <a:cxn ang="0">
                  <a:pos x="33" y="2"/>
                </a:cxn>
              </a:cxnLst>
              <a:rect l="0" t="0" r="r" b="b"/>
              <a:pathLst>
                <a:path w="44" h="18">
                  <a:moveTo>
                    <a:pt x="33" y="2"/>
                  </a:moveTo>
                  <a:lnTo>
                    <a:pt x="32" y="4"/>
                  </a:lnTo>
                  <a:lnTo>
                    <a:pt x="43" y="4"/>
                  </a:lnTo>
                  <a:lnTo>
                    <a:pt x="42" y="5"/>
                  </a:lnTo>
                  <a:lnTo>
                    <a:pt x="40" y="5"/>
                  </a:lnTo>
                  <a:lnTo>
                    <a:pt x="39" y="5"/>
                  </a:lnTo>
                  <a:lnTo>
                    <a:pt x="38" y="5"/>
                  </a:lnTo>
                  <a:lnTo>
                    <a:pt x="36" y="5"/>
                  </a:lnTo>
                  <a:lnTo>
                    <a:pt x="35" y="6"/>
                  </a:lnTo>
                  <a:lnTo>
                    <a:pt x="34" y="7"/>
                  </a:lnTo>
                  <a:lnTo>
                    <a:pt x="32" y="8"/>
                  </a:lnTo>
                  <a:lnTo>
                    <a:pt x="31" y="7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6" y="5"/>
                  </a:lnTo>
                  <a:lnTo>
                    <a:pt x="24" y="5"/>
                  </a:lnTo>
                  <a:lnTo>
                    <a:pt x="23" y="5"/>
                  </a:lnTo>
                  <a:lnTo>
                    <a:pt x="21" y="5"/>
                  </a:lnTo>
                  <a:lnTo>
                    <a:pt x="19" y="6"/>
                  </a:lnTo>
                  <a:lnTo>
                    <a:pt x="18" y="7"/>
                  </a:lnTo>
                  <a:lnTo>
                    <a:pt x="19" y="9"/>
                  </a:lnTo>
                  <a:lnTo>
                    <a:pt x="19" y="12"/>
                  </a:lnTo>
                  <a:lnTo>
                    <a:pt x="20" y="13"/>
                  </a:lnTo>
                  <a:lnTo>
                    <a:pt x="20" y="15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5" y="17"/>
                  </a:lnTo>
                  <a:lnTo>
                    <a:pt x="14" y="13"/>
                  </a:lnTo>
                  <a:lnTo>
                    <a:pt x="16" y="10"/>
                  </a:lnTo>
                  <a:lnTo>
                    <a:pt x="17" y="6"/>
                  </a:lnTo>
                  <a:lnTo>
                    <a:pt x="16" y="3"/>
                  </a:lnTo>
                  <a:lnTo>
                    <a:pt x="14" y="4"/>
                  </a:lnTo>
                  <a:lnTo>
                    <a:pt x="12" y="4"/>
                  </a:lnTo>
                  <a:lnTo>
                    <a:pt x="10" y="4"/>
                  </a:lnTo>
                  <a:lnTo>
                    <a:pt x="9" y="5"/>
                  </a:lnTo>
                  <a:lnTo>
                    <a:pt x="6" y="5"/>
                  </a:lnTo>
                  <a:lnTo>
                    <a:pt x="5" y="6"/>
                  </a:lnTo>
                  <a:lnTo>
                    <a:pt x="4" y="7"/>
                  </a:lnTo>
                  <a:lnTo>
                    <a:pt x="3" y="9"/>
                  </a:lnTo>
                  <a:lnTo>
                    <a:pt x="4" y="10"/>
                  </a:lnTo>
                  <a:lnTo>
                    <a:pt x="5" y="12"/>
                  </a:lnTo>
                  <a:lnTo>
                    <a:pt x="7" y="13"/>
                  </a:lnTo>
                  <a:lnTo>
                    <a:pt x="7" y="15"/>
                  </a:lnTo>
                  <a:lnTo>
                    <a:pt x="4" y="15"/>
                  </a:lnTo>
                  <a:lnTo>
                    <a:pt x="2" y="15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9"/>
                  </a:lnTo>
                  <a:lnTo>
                    <a:pt x="3" y="6"/>
                  </a:lnTo>
                  <a:lnTo>
                    <a:pt x="3" y="4"/>
                  </a:lnTo>
                  <a:lnTo>
                    <a:pt x="4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3" y="0"/>
                  </a:lnTo>
                  <a:lnTo>
                    <a:pt x="16" y="0"/>
                  </a:lnTo>
                  <a:lnTo>
                    <a:pt x="19" y="1"/>
                  </a:lnTo>
                  <a:lnTo>
                    <a:pt x="23" y="2"/>
                  </a:lnTo>
                  <a:lnTo>
                    <a:pt x="26" y="2"/>
                  </a:lnTo>
                  <a:lnTo>
                    <a:pt x="28" y="3"/>
                  </a:lnTo>
                  <a:lnTo>
                    <a:pt x="31" y="3"/>
                  </a:lnTo>
                  <a:lnTo>
                    <a:pt x="33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49" name="Freeform 1357"/>
            <p:cNvSpPr>
              <a:spLocks/>
            </p:cNvSpPr>
            <p:nvPr/>
          </p:nvSpPr>
          <p:spPr bwMode="auto">
            <a:xfrm>
              <a:off x="3534" y="2745"/>
              <a:ext cx="11" cy="13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2"/>
                </a:cxn>
                <a:cxn ang="0">
                  <a:pos x="9" y="3"/>
                </a:cxn>
                <a:cxn ang="0">
                  <a:pos x="7" y="5"/>
                </a:cxn>
                <a:cxn ang="0">
                  <a:pos x="6" y="6"/>
                </a:cxn>
                <a:cxn ang="0">
                  <a:pos x="4" y="6"/>
                </a:cxn>
                <a:cxn ang="0">
                  <a:pos x="3" y="8"/>
                </a:cxn>
                <a:cxn ang="0">
                  <a:pos x="2" y="10"/>
                </a:cxn>
                <a:cxn ang="0">
                  <a:pos x="1" y="12"/>
                </a:cxn>
                <a:cxn ang="0">
                  <a:pos x="0" y="10"/>
                </a:cxn>
                <a:cxn ang="0">
                  <a:pos x="2" y="9"/>
                </a:cxn>
                <a:cxn ang="0">
                  <a:pos x="3" y="8"/>
                </a:cxn>
                <a:cxn ang="0">
                  <a:pos x="4" y="6"/>
                </a:cxn>
                <a:cxn ang="0">
                  <a:pos x="4" y="4"/>
                </a:cxn>
                <a:cxn ang="0">
                  <a:pos x="5" y="2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10" y="0"/>
                </a:cxn>
              </a:cxnLst>
              <a:rect l="0" t="0" r="r" b="b"/>
              <a:pathLst>
                <a:path w="11" h="13">
                  <a:moveTo>
                    <a:pt x="10" y="0"/>
                  </a:moveTo>
                  <a:lnTo>
                    <a:pt x="10" y="2"/>
                  </a:lnTo>
                  <a:lnTo>
                    <a:pt x="9" y="3"/>
                  </a:lnTo>
                  <a:lnTo>
                    <a:pt x="7" y="5"/>
                  </a:lnTo>
                  <a:lnTo>
                    <a:pt x="6" y="6"/>
                  </a:lnTo>
                  <a:lnTo>
                    <a:pt x="4" y="6"/>
                  </a:lnTo>
                  <a:lnTo>
                    <a:pt x="3" y="8"/>
                  </a:lnTo>
                  <a:lnTo>
                    <a:pt x="2" y="10"/>
                  </a:lnTo>
                  <a:lnTo>
                    <a:pt x="1" y="12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8"/>
                  </a:lnTo>
                  <a:lnTo>
                    <a:pt x="4" y="6"/>
                  </a:lnTo>
                  <a:lnTo>
                    <a:pt x="4" y="4"/>
                  </a:lnTo>
                  <a:lnTo>
                    <a:pt x="5" y="2"/>
                  </a:lnTo>
                  <a:lnTo>
                    <a:pt x="5" y="0"/>
                  </a:lnTo>
                  <a:lnTo>
                    <a:pt x="7" y="0"/>
                  </a:lnTo>
                  <a:lnTo>
                    <a:pt x="1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0" name="Freeform 1358"/>
            <p:cNvSpPr>
              <a:spLocks/>
            </p:cNvSpPr>
            <p:nvPr/>
          </p:nvSpPr>
          <p:spPr bwMode="auto">
            <a:xfrm>
              <a:off x="3548" y="2746"/>
              <a:ext cx="7" cy="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5" y="2"/>
                </a:cxn>
                <a:cxn ang="0">
                  <a:pos x="4" y="3"/>
                </a:cxn>
                <a:cxn ang="0">
                  <a:pos x="2" y="4"/>
                </a:cxn>
                <a:cxn ang="0">
                  <a:pos x="0" y="4"/>
                </a:cxn>
                <a:cxn ang="0">
                  <a:pos x="1" y="3"/>
                </a:cxn>
                <a:cxn ang="0">
                  <a:pos x="3" y="2"/>
                </a:cxn>
                <a:cxn ang="0">
                  <a:pos x="4" y="1"/>
                </a:cxn>
                <a:cxn ang="0">
                  <a:pos x="6" y="0"/>
                </a:cxn>
              </a:cxnLst>
              <a:rect l="0" t="0" r="r" b="b"/>
              <a:pathLst>
                <a:path w="7" h="5">
                  <a:moveTo>
                    <a:pt x="6" y="0"/>
                  </a:moveTo>
                  <a:lnTo>
                    <a:pt x="5" y="2"/>
                  </a:lnTo>
                  <a:lnTo>
                    <a:pt x="4" y="3"/>
                  </a:lnTo>
                  <a:lnTo>
                    <a:pt x="2" y="4"/>
                  </a:lnTo>
                  <a:lnTo>
                    <a:pt x="0" y="4"/>
                  </a:lnTo>
                  <a:lnTo>
                    <a:pt x="1" y="3"/>
                  </a:lnTo>
                  <a:lnTo>
                    <a:pt x="3" y="2"/>
                  </a:lnTo>
                  <a:lnTo>
                    <a:pt x="4" y="1"/>
                  </a:lnTo>
                  <a:lnTo>
                    <a:pt x="6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1" name="Freeform 1359"/>
            <p:cNvSpPr>
              <a:spLocks/>
            </p:cNvSpPr>
            <p:nvPr/>
          </p:nvSpPr>
          <p:spPr bwMode="auto">
            <a:xfrm>
              <a:off x="3605" y="2746"/>
              <a:ext cx="11" cy="6"/>
            </a:xfrm>
            <a:custGeom>
              <a:avLst/>
              <a:gdLst/>
              <a:ahLst/>
              <a:cxnLst>
                <a:cxn ang="0">
                  <a:pos x="4" y="5"/>
                </a:cxn>
                <a:cxn ang="0">
                  <a:pos x="3" y="5"/>
                </a:cxn>
                <a:cxn ang="0">
                  <a:pos x="2" y="5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1" y="3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7" y="1"/>
                </a:cxn>
                <a:cxn ang="0">
                  <a:pos x="9" y="1"/>
                </a:cxn>
                <a:cxn ang="0">
                  <a:pos x="10" y="0"/>
                </a:cxn>
                <a:cxn ang="0">
                  <a:pos x="4" y="5"/>
                </a:cxn>
              </a:cxnLst>
              <a:rect l="0" t="0" r="r" b="b"/>
              <a:pathLst>
                <a:path w="11" h="6">
                  <a:moveTo>
                    <a:pt x="4" y="5"/>
                  </a:moveTo>
                  <a:lnTo>
                    <a:pt x="3" y="5"/>
                  </a:lnTo>
                  <a:lnTo>
                    <a:pt x="2" y="5"/>
                  </a:lnTo>
                  <a:lnTo>
                    <a:pt x="1" y="5"/>
                  </a:lnTo>
                  <a:lnTo>
                    <a:pt x="0" y="5"/>
                  </a:lnTo>
                  <a:lnTo>
                    <a:pt x="1" y="3"/>
                  </a:lnTo>
                  <a:lnTo>
                    <a:pt x="1" y="1"/>
                  </a:lnTo>
                  <a:lnTo>
                    <a:pt x="2" y="1"/>
                  </a:lnTo>
                  <a:lnTo>
                    <a:pt x="4" y="1"/>
                  </a:lnTo>
                  <a:lnTo>
                    <a:pt x="5" y="1"/>
                  </a:lnTo>
                  <a:lnTo>
                    <a:pt x="7" y="1"/>
                  </a:lnTo>
                  <a:lnTo>
                    <a:pt x="9" y="1"/>
                  </a:lnTo>
                  <a:lnTo>
                    <a:pt x="10" y="0"/>
                  </a:lnTo>
                  <a:lnTo>
                    <a:pt x="4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2" name="Freeform 1360"/>
            <p:cNvSpPr>
              <a:spLocks/>
            </p:cNvSpPr>
            <p:nvPr/>
          </p:nvSpPr>
          <p:spPr bwMode="auto">
            <a:xfrm>
              <a:off x="3517" y="2747"/>
              <a:ext cx="11" cy="9"/>
            </a:xfrm>
            <a:custGeom>
              <a:avLst/>
              <a:gdLst/>
              <a:ahLst/>
              <a:cxnLst>
                <a:cxn ang="0">
                  <a:pos x="10" y="3"/>
                </a:cxn>
                <a:cxn ang="0">
                  <a:pos x="8" y="3"/>
                </a:cxn>
                <a:cxn ang="0">
                  <a:pos x="7" y="3"/>
                </a:cxn>
                <a:cxn ang="0">
                  <a:pos x="6" y="3"/>
                </a:cxn>
                <a:cxn ang="0">
                  <a:pos x="4" y="5"/>
                </a:cxn>
                <a:cxn ang="0">
                  <a:pos x="3" y="6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0"/>
                </a:cxn>
                <a:cxn ang="0">
                  <a:pos x="9" y="1"/>
                </a:cxn>
                <a:cxn ang="0">
                  <a:pos x="10" y="3"/>
                </a:cxn>
              </a:cxnLst>
              <a:rect l="0" t="0" r="r" b="b"/>
              <a:pathLst>
                <a:path w="11" h="9">
                  <a:moveTo>
                    <a:pt x="10" y="3"/>
                  </a:moveTo>
                  <a:lnTo>
                    <a:pt x="8" y="3"/>
                  </a:lnTo>
                  <a:lnTo>
                    <a:pt x="7" y="3"/>
                  </a:lnTo>
                  <a:lnTo>
                    <a:pt x="6" y="3"/>
                  </a:lnTo>
                  <a:lnTo>
                    <a:pt x="4" y="5"/>
                  </a:lnTo>
                  <a:lnTo>
                    <a:pt x="3" y="6"/>
                  </a:lnTo>
                  <a:lnTo>
                    <a:pt x="3" y="7"/>
                  </a:lnTo>
                  <a:lnTo>
                    <a:pt x="3" y="8"/>
                  </a:lnTo>
                  <a:lnTo>
                    <a:pt x="0" y="2"/>
                  </a:lnTo>
                  <a:lnTo>
                    <a:pt x="2" y="2"/>
                  </a:lnTo>
                  <a:lnTo>
                    <a:pt x="3" y="1"/>
                  </a:lnTo>
                  <a:lnTo>
                    <a:pt x="4" y="1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1"/>
                  </a:lnTo>
                  <a:lnTo>
                    <a:pt x="1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3" name="Freeform 1361"/>
            <p:cNvSpPr>
              <a:spLocks/>
            </p:cNvSpPr>
            <p:nvPr/>
          </p:nvSpPr>
          <p:spPr bwMode="auto">
            <a:xfrm>
              <a:off x="3620" y="2750"/>
              <a:ext cx="7" cy="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" y="0"/>
                </a:cxn>
                <a:cxn ang="0">
                  <a:pos x="6" y="2"/>
                </a:cxn>
                <a:cxn ang="0">
                  <a:pos x="0" y="2"/>
                </a:cxn>
              </a:cxnLst>
              <a:rect l="0" t="0" r="r" b="b"/>
              <a:pathLst>
                <a:path w="7" h="3">
                  <a:moveTo>
                    <a:pt x="0" y="2"/>
                  </a:moveTo>
                  <a:lnTo>
                    <a:pt x="4" y="0"/>
                  </a:lnTo>
                  <a:lnTo>
                    <a:pt x="6" y="2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4" name="Freeform 1362"/>
            <p:cNvSpPr>
              <a:spLocks/>
            </p:cNvSpPr>
            <p:nvPr/>
          </p:nvSpPr>
          <p:spPr bwMode="auto">
            <a:xfrm>
              <a:off x="3397" y="2751"/>
              <a:ext cx="14" cy="7"/>
            </a:xfrm>
            <a:custGeom>
              <a:avLst/>
              <a:gdLst/>
              <a:ahLst/>
              <a:cxnLst>
                <a:cxn ang="0">
                  <a:pos x="13" y="1"/>
                </a:cxn>
                <a:cxn ang="0">
                  <a:pos x="11" y="2"/>
                </a:cxn>
                <a:cxn ang="0">
                  <a:pos x="10" y="3"/>
                </a:cxn>
                <a:cxn ang="0">
                  <a:pos x="9" y="3"/>
                </a:cxn>
                <a:cxn ang="0">
                  <a:pos x="7" y="4"/>
                </a:cxn>
                <a:cxn ang="0">
                  <a:pos x="5" y="4"/>
                </a:cxn>
                <a:cxn ang="0">
                  <a:pos x="3" y="5"/>
                </a:cxn>
                <a:cxn ang="0">
                  <a:pos x="2" y="5"/>
                </a:cxn>
                <a:cxn ang="0">
                  <a:pos x="0" y="6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9" y="0"/>
                </a:cxn>
                <a:cxn ang="0">
                  <a:pos x="11" y="0"/>
                </a:cxn>
                <a:cxn ang="0">
                  <a:pos x="13" y="1"/>
                </a:cxn>
              </a:cxnLst>
              <a:rect l="0" t="0" r="r" b="b"/>
              <a:pathLst>
                <a:path w="14" h="7">
                  <a:moveTo>
                    <a:pt x="13" y="1"/>
                  </a:moveTo>
                  <a:lnTo>
                    <a:pt x="11" y="2"/>
                  </a:lnTo>
                  <a:lnTo>
                    <a:pt x="10" y="3"/>
                  </a:lnTo>
                  <a:lnTo>
                    <a:pt x="9" y="3"/>
                  </a:lnTo>
                  <a:lnTo>
                    <a:pt x="7" y="4"/>
                  </a:lnTo>
                  <a:lnTo>
                    <a:pt x="5" y="4"/>
                  </a:lnTo>
                  <a:lnTo>
                    <a:pt x="3" y="5"/>
                  </a:lnTo>
                  <a:lnTo>
                    <a:pt x="2" y="5"/>
                  </a:lnTo>
                  <a:lnTo>
                    <a:pt x="0" y="6"/>
                  </a:lnTo>
                  <a:lnTo>
                    <a:pt x="0" y="4"/>
                  </a:lnTo>
                  <a:lnTo>
                    <a:pt x="1" y="2"/>
                  </a:lnTo>
                  <a:lnTo>
                    <a:pt x="3" y="1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3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5" name="Freeform 1363"/>
            <p:cNvSpPr>
              <a:spLocks/>
            </p:cNvSpPr>
            <p:nvPr/>
          </p:nvSpPr>
          <p:spPr bwMode="auto">
            <a:xfrm>
              <a:off x="3634" y="2751"/>
              <a:ext cx="11" cy="6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0" y="5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8" y="0"/>
                </a:cxn>
                <a:cxn ang="0">
                  <a:pos x="10" y="0"/>
                </a:cxn>
                <a:cxn ang="0">
                  <a:pos x="10" y="5"/>
                </a:cxn>
              </a:cxnLst>
              <a:rect l="0" t="0" r="r" b="b"/>
              <a:pathLst>
                <a:path w="11" h="6">
                  <a:moveTo>
                    <a:pt x="10" y="5"/>
                  </a:moveTo>
                  <a:lnTo>
                    <a:pt x="0" y="5"/>
                  </a:lnTo>
                  <a:lnTo>
                    <a:pt x="1" y="3"/>
                  </a:lnTo>
                  <a:lnTo>
                    <a:pt x="1" y="2"/>
                  </a:lnTo>
                  <a:lnTo>
                    <a:pt x="2" y="1"/>
                  </a:lnTo>
                  <a:lnTo>
                    <a:pt x="3" y="1"/>
                  </a:lnTo>
                  <a:lnTo>
                    <a:pt x="5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0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6" name="Freeform 1364"/>
            <p:cNvSpPr>
              <a:spLocks/>
            </p:cNvSpPr>
            <p:nvPr/>
          </p:nvSpPr>
          <p:spPr bwMode="auto">
            <a:xfrm>
              <a:off x="3488" y="2752"/>
              <a:ext cx="5" cy="3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4" y="2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</a:cxnLst>
              <a:rect l="0" t="0" r="r" b="b"/>
              <a:pathLst>
                <a:path w="5" h="3">
                  <a:moveTo>
                    <a:pt x="4" y="0"/>
                  </a:moveTo>
                  <a:lnTo>
                    <a:pt x="4" y="2"/>
                  </a:lnTo>
                  <a:lnTo>
                    <a:pt x="0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4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7" name="Freeform 1365"/>
            <p:cNvSpPr>
              <a:spLocks/>
            </p:cNvSpPr>
            <p:nvPr/>
          </p:nvSpPr>
          <p:spPr bwMode="auto">
            <a:xfrm>
              <a:off x="3580" y="2754"/>
              <a:ext cx="12" cy="13"/>
            </a:xfrm>
            <a:custGeom>
              <a:avLst/>
              <a:gdLst/>
              <a:ahLst/>
              <a:cxnLst>
                <a:cxn ang="0">
                  <a:pos x="9" y="8"/>
                </a:cxn>
                <a:cxn ang="0">
                  <a:pos x="8" y="7"/>
                </a:cxn>
                <a:cxn ang="0">
                  <a:pos x="7" y="7"/>
                </a:cxn>
                <a:cxn ang="0">
                  <a:pos x="5" y="7"/>
                </a:cxn>
                <a:cxn ang="0">
                  <a:pos x="3" y="7"/>
                </a:cxn>
                <a:cxn ang="0">
                  <a:pos x="2" y="8"/>
                </a:cxn>
                <a:cxn ang="0">
                  <a:pos x="1" y="9"/>
                </a:cxn>
                <a:cxn ang="0">
                  <a:pos x="1" y="11"/>
                </a:cxn>
                <a:cxn ang="0">
                  <a:pos x="0" y="12"/>
                </a:cxn>
                <a:cxn ang="0">
                  <a:pos x="5" y="0"/>
                </a:cxn>
                <a:cxn ang="0">
                  <a:pos x="5" y="1"/>
                </a:cxn>
                <a:cxn ang="0">
                  <a:pos x="7" y="2"/>
                </a:cxn>
                <a:cxn ang="0">
                  <a:pos x="8" y="3"/>
                </a:cxn>
                <a:cxn ang="0">
                  <a:pos x="9" y="3"/>
                </a:cxn>
                <a:cxn ang="0">
                  <a:pos x="11" y="4"/>
                </a:cxn>
                <a:cxn ang="0">
                  <a:pos x="11" y="5"/>
                </a:cxn>
                <a:cxn ang="0">
                  <a:pos x="11" y="6"/>
                </a:cxn>
                <a:cxn ang="0">
                  <a:pos x="9" y="8"/>
                </a:cxn>
              </a:cxnLst>
              <a:rect l="0" t="0" r="r" b="b"/>
              <a:pathLst>
                <a:path w="12" h="13">
                  <a:moveTo>
                    <a:pt x="9" y="8"/>
                  </a:moveTo>
                  <a:lnTo>
                    <a:pt x="8" y="7"/>
                  </a:lnTo>
                  <a:lnTo>
                    <a:pt x="7" y="7"/>
                  </a:lnTo>
                  <a:lnTo>
                    <a:pt x="5" y="7"/>
                  </a:lnTo>
                  <a:lnTo>
                    <a:pt x="3" y="7"/>
                  </a:lnTo>
                  <a:lnTo>
                    <a:pt x="2" y="8"/>
                  </a:lnTo>
                  <a:lnTo>
                    <a:pt x="1" y="9"/>
                  </a:lnTo>
                  <a:lnTo>
                    <a:pt x="1" y="11"/>
                  </a:lnTo>
                  <a:lnTo>
                    <a:pt x="0" y="12"/>
                  </a:lnTo>
                  <a:lnTo>
                    <a:pt x="5" y="0"/>
                  </a:lnTo>
                  <a:lnTo>
                    <a:pt x="5" y="1"/>
                  </a:lnTo>
                  <a:lnTo>
                    <a:pt x="7" y="2"/>
                  </a:lnTo>
                  <a:lnTo>
                    <a:pt x="8" y="3"/>
                  </a:lnTo>
                  <a:lnTo>
                    <a:pt x="9" y="3"/>
                  </a:lnTo>
                  <a:lnTo>
                    <a:pt x="11" y="4"/>
                  </a:lnTo>
                  <a:lnTo>
                    <a:pt x="11" y="5"/>
                  </a:lnTo>
                  <a:lnTo>
                    <a:pt x="11" y="6"/>
                  </a:lnTo>
                  <a:lnTo>
                    <a:pt x="9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8" name="Freeform 1366"/>
            <p:cNvSpPr>
              <a:spLocks/>
            </p:cNvSpPr>
            <p:nvPr/>
          </p:nvSpPr>
          <p:spPr bwMode="auto">
            <a:xfrm>
              <a:off x="3651" y="2754"/>
              <a:ext cx="10" cy="6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8" y="2"/>
                </a:cxn>
                <a:cxn ang="0">
                  <a:pos x="7" y="3"/>
                </a:cxn>
                <a:cxn ang="0">
                  <a:pos x="6" y="4"/>
                </a:cxn>
                <a:cxn ang="0">
                  <a:pos x="5" y="4"/>
                </a:cxn>
                <a:cxn ang="0">
                  <a:pos x="4" y="4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0" y="5"/>
                </a:cxn>
                <a:cxn ang="0">
                  <a:pos x="1" y="4"/>
                </a:cxn>
                <a:cxn ang="0">
                  <a:pos x="2" y="3"/>
                </a:cxn>
                <a:cxn ang="0">
                  <a:pos x="3" y="2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9" y="0"/>
                </a:cxn>
              </a:cxnLst>
              <a:rect l="0" t="0" r="r" b="b"/>
              <a:pathLst>
                <a:path w="10" h="6">
                  <a:moveTo>
                    <a:pt x="9" y="0"/>
                  </a:moveTo>
                  <a:lnTo>
                    <a:pt x="8" y="2"/>
                  </a:lnTo>
                  <a:lnTo>
                    <a:pt x="7" y="3"/>
                  </a:lnTo>
                  <a:lnTo>
                    <a:pt x="6" y="4"/>
                  </a:lnTo>
                  <a:lnTo>
                    <a:pt x="5" y="4"/>
                  </a:lnTo>
                  <a:lnTo>
                    <a:pt x="4" y="4"/>
                  </a:lnTo>
                  <a:lnTo>
                    <a:pt x="3" y="4"/>
                  </a:lnTo>
                  <a:lnTo>
                    <a:pt x="2" y="4"/>
                  </a:lnTo>
                  <a:lnTo>
                    <a:pt x="0" y="5"/>
                  </a:lnTo>
                  <a:lnTo>
                    <a:pt x="1" y="4"/>
                  </a:lnTo>
                  <a:lnTo>
                    <a:pt x="2" y="3"/>
                  </a:lnTo>
                  <a:lnTo>
                    <a:pt x="3" y="2"/>
                  </a:lnTo>
                  <a:lnTo>
                    <a:pt x="4" y="1"/>
                  </a:lnTo>
                  <a:lnTo>
                    <a:pt x="5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9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9" name="Freeform 1367"/>
            <p:cNvSpPr>
              <a:spLocks/>
            </p:cNvSpPr>
            <p:nvPr/>
          </p:nvSpPr>
          <p:spPr bwMode="auto">
            <a:xfrm>
              <a:off x="3613" y="2755"/>
              <a:ext cx="9" cy="10"/>
            </a:xfrm>
            <a:custGeom>
              <a:avLst/>
              <a:gdLst/>
              <a:ahLst/>
              <a:cxnLst>
                <a:cxn ang="0">
                  <a:pos x="8" y="6"/>
                </a:cxn>
                <a:cxn ang="0">
                  <a:pos x="8" y="7"/>
                </a:cxn>
                <a:cxn ang="0">
                  <a:pos x="8" y="7"/>
                </a:cxn>
                <a:cxn ang="0">
                  <a:pos x="8" y="8"/>
                </a:cxn>
                <a:cxn ang="0">
                  <a:pos x="8" y="9"/>
                </a:cxn>
                <a:cxn ang="0">
                  <a:pos x="0" y="9"/>
                </a:cxn>
                <a:cxn ang="0">
                  <a:pos x="2" y="0"/>
                </a:cxn>
                <a:cxn ang="0">
                  <a:pos x="3" y="2"/>
                </a:cxn>
                <a:cxn ang="0">
                  <a:pos x="5" y="3"/>
                </a:cxn>
                <a:cxn ang="0">
                  <a:pos x="7" y="4"/>
                </a:cxn>
                <a:cxn ang="0">
                  <a:pos x="8" y="6"/>
                </a:cxn>
              </a:cxnLst>
              <a:rect l="0" t="0" r="r" b="b"/>
              <a:pathLst>
                <a:path w="9" h="10">
                  <a:moveTo>
                    <a:pt x="8" y="6"/>
                  </a:moveTo>
                  <a:lnTo>
                    <a:pt x="8" y="7"/>
                  </a:lnTo>
                  <a:lnTo>
                    <a:pt x="8" y="7"/>
                  </a:lnTo>
                  <a:lnTo>
                    <a:pt x="8" y="8"/>
                  </a:lnTo>
                  <a:lnTo>
                    <a:pt x="8" y="9"/>
                  </a:lnTo>
                  <a:lnTo>
                    <a:pt x="0" y="9"/>
                  </a:lnTo>
                  <a:lnTo>
                    <a:pt x="2" y="0"/>
                  </a:lnTo>
                  <a:lnTo>
                    <a:pt x="3" y="2"/>
                  </a:lnTo>
                  <a:lnTo>
                    <a:pt x="5" y="3"/>
                  </a:lnTo>
                  <a:lnTo>
                    <a:pt x="7" y="4"/>
                  </a:lnTo>
                  <a:lnTo>
                    <a:pt x="8" y="6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0" name="Freeform 1368"/>
            <p:cNvSpPr>
              <a:spLocks/>
            </p:cNvSpPr>
            <p:nvPr/>
          </p:nvSpPr>
          <p:spPr bwMode="auto">
            <a:xfrm>
              <a:off x="3432" y="2758"/>
              <a:ext cx="11" cy="7"/>
            </a:xfrm>
            <a:custGeom>
              <a:avLst/>
              <a:gdLst/>
              <a:ahLst/>
              <a:cxnLst>
                <a:cxn ang="0">
                  <a:pos x="10" y="1"/>
                </a:cxn>
                <a:cxn ang="0">
                  <a:pos x="10" y="2"/>
                </a:cxn>
                <a:cxn ang="0">
                  <a:pos x="9" y="3"/>
                </a:cxn>
                <a:cxn ang="0">
                  <a:pos x="8" y="4"/>
                </a:cxn>
                <a:cxn ang="0">
                  <a:pos x="7" y="4"/>
                </a:cxn>
                <a:cxn ang="0">
                  <a:pos x="5" y="4"/>
                </a:cxn>
                <a:cxn ang="0">
                  <a:pos x="3" y="5"/>
                </a:cxn>
                <a:cxn ang="0">
                  <a:pos x="2" y="5"/>
                </a:cxn>
                <a:cxn ang="0">
                  <a:pos x="1" y="6"/>
                </a:cxn>
                <a:cxn ang="0">
                  <a:pos x="0" y="5"/>
                </a:cxn>
                <a:cxn ang="0">
                  <a:pos x="1" y="5"/>
                </a:cxn>
                <a:cxn ang="0">
                  <a:pos x="2" y="4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0"/>
                </a:cxn>
                <a:cxn ang="0">
                  <a:pos x="10" y="1"/>
                </a:cxn>
              </a:cxnLst>
              <a:rect l="0" t="0" r="r" b="b"/>
              <a:pathLst>
                <a:path w="11" h="7">
                  <a:moveTo>
                    <a:pt x="10" y="1"/>
                  </a:moveTo>
                  <a:lnTo>
                    <a:pt x="10" y="2"/>
                  </a:lnTo>
                  <a:lnTo>
                    <a:pt x="9" y="3"/>
                  </a:lnTo>
                  <a:lnTo>
                    <a:pt x="8" y="4"/>
                  </a:lnTo>
                  <a:lnTo>
                    <a:pt x="7" y="4"/>
                  </a:lnTo>
                  <a:lnTo>
                    <a:pt x="5" y="4"/>
                  </a:lnTo>
                  <a:lnTo>
                    <a:pt x="3" y="5"/>
                  </a:lnTo>
                  <a:lnTo>
                    <a:pt x="2" y="5"/>
                  </a:lnTo>
                  <a:lnTo>
                    <a:pt x="1" y="6"/>
                  </a:lnTo>
                  <a:lnTo>
                    <a:pt x="0" y="5"/>
                  </a:lnTo>
                  <a:lnTo>
                    <a:pt x="1" y="5"/>
                  </a:lnTo>
                  <a:lnTo>
                    <a:pt x="2" y="4"/>
                  </a:lnTo>
                  <a:lnTo>
                    <a:pt x="3" y="3"/>
                  </a:lnTo>
                  <a:lnTo>
                    <a:pt x="4" y="2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1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1" name="Freeform 1369"/>
            <p:cNvSpPr>
              <a:spLocks/>
            </p:cNvSpPr>
            <p:nvPr/>
          </p:nvSpPr>
          <p:spPr bwMode="auto">
            <a:xfrm>
              <a:off x="3508" y="2757"/>
              <a:ext cx="7" cy="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2"/>
                </a:cxn>
                <a:cxn ang="0">
                  <a:pos x="5" y="3"/>
                </a:cxn>
                <a:cxn ang="0">
                  <a:pos x="4" y="4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1" y="3"/>
                </a:cxn>
                <a:cxn ang="0">
                  <a:pos x="0" y="2"/>
                </a:cxn>
                <a:cxn ang="0">
                  <a:pos x="1" y="0"/>
                </a:cxn>
                <a:cxn ang="0">
                  <a:pos x="6" y="0"/>
                </a:cxn>
              </a:cxnLst>
              <a:rect l="0" t="0" r="r" b="b"/>
              <a:pathLst>
                <a:path w="7" h="5">
                  <a:moveTo>
                    <a:pt x="6" y="0"/>
                  </a:moveTo>
                  <a:lnTo>
                    <a:pt x="6" y="2"/>
                  </a:lnTo>
                  <a:lnTo>
                    <a:pt x="5" y="3"/>
                  </a:lnTo>
                  <a:lnTo>
                    <a:pt x="4" y="4"/>
                  </a:lnTo>
                  <a:lnTo>
                    <a:pt x="3" y="4"/>
                  </a:lnTo>
                  <a:lnTo>
                    <a:pt x="2" y="4"/>
                  </a:lnTo>
                  <a:lnTo>
                    <a:pt x="1" y="3"/>
                  </a:lnTo>
                  <a:lnTo>
                    <a:pt x="0" y="2"/>
                  </a:lnTo>
                  <a:lnTo>
                    <a:pt x="1" y="0"/>
                  </a:lnTo>
                  <a:lnTo>
                    <a:pt x="6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2" name="Freeform 1370"/>
            <p:cNvSpPr>
              <a:spLocks/>
            </p:cNvSpPr>
            <p:nvPr/>
          </p:nvSpPr>
          <p:spPr bwMode="auto">
            <a:xfrm>
              <a:off x="3598" y="2757"/>
              <a:ext cx="8" cy="8"/>
            </a:xfrm>
            <a:custGeom>
              <a:avLst/>
              <a:gdLst/>
              <a:ahLst/>
              <a:cxnLst>
                <a:cxn ang="0">
                  <a:pos x="7" y="4"/>
                </a:cxn>
                <a:cxn ang="0">
                  <a:pos x="6" y="6"/>
                </a:cxn>
                <a:cxn ang="0">
                  <a:pos x="4" y="7"/>
                </a:cxn>
                <a:cxn ang="0">
                  <a:pos x="2" y="7"/>
                </a:cxn>
                <a:cxn ang="0">
                  <a:pos x="0" y="7"/>
                </a:cxn>
                <a:cxn ang="0">
                  <a:pos x="1" y="0"/>
                </a:cxn>
                <a:cxn ang="0">
                  <a:pos x="3" y="1"/>
                </a:cxn>
                <a:cxn ang="0">
                  <a:pos x="5" y="2"/>
                </a:cxn>
                <a:cxn ang="0">
                  <a:pos x="6" y="3"/>
                </a:cxn>
                <a:cxn ang="0">
                  <a:pos x="7" y="4"/>
                </a:cxn>
              </a:cxnLst>
              <a:rect l="0" t="0" r="r" b="b"/>
              <a:pathLst>
                <a:path w="8" h="8">
                  <a:moveTo>
                    <a:pt x="7" y="4"/>
                  </a:moveTo>
                  <a:lnTo>
                    <a:pt x="6" y="6"/>
                  </a:lnTo>
                  <a:lnTo>
                    <a:pt x="4" y="7"/>
                  </a:lnTo>
                  <a:lnTo>
                    <a:pt x="2" y="7"/>
                  </a:lnTo>
                  <a:lnTo>
                    <a:pt x="0" y="7"/>
                  </a:lnTo>
                  <a:lnTo>
                    <a:pt x="1" y="0"/>
                  </a:lnTo>
                  <a:lnTo>
                    <a:pt x="3" y="1"/>
                  </a:lnTo>
                  <a:lnTo>
                    <a:pt x="5" y="2"/>
                  </a:lnTo>
                  <a:lnTo>
                    <a:pt x="6" y="3"/>
                  </a:lnTo>
                  <a:lnTo>
                    <a:pt x="7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3" name="Freeform 1371"/>
            <p:cNvSpPr>
              <a:spLocks/>
            </p:cNvSpPr>
            <p:nvPr/>
          </p:nvSpPr>
          <p:spPr bwMode="auto">
            <a:xfrm>
              <a:off x="3668" y="2758"/>
              <a:ext cx="9" cy="5"/>
            </a:xfrm>
            <a:custGeom>
              <a:avLst/>
              <a:gdLst/>
              <a:ahLst/>
              <a:cxnLst>
                <a:cxn ang="0">
                  <a:pos x="8" y="1"/>
                </a:cxn>
                <a:cxn ang="0">
                  <a:pos x="8" y="2"/>
                </a:cxn>
                <a:cxn ang="0">
                  <a:pos x="7" y="3"/>
                </a:cxn>
                <a:cxn ang="0">
                  <a:pos x="5" y="4"/>
                </a:cxn>
                <a:cxn ang="0">
                  <a:pos x="4" y="4"/>
                </a:cxn>
                <a:cxn ang="0">
                  <a:pos x="0" y="4"/>
                </a:cxn>
                <a:cxn ang="0">
                  <a:pos x="2" y="3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8" y="1"/>
                </a:cxn>
              </a:cxnLst>
              <a:rect l="0" t="0" r="r" b="b"/>
              <a:pathLst>
                <a:path w="9" h="5">
                  <a:moveTo>
                    <a:pt x="8" y="1"/>
                  </a:moveTo>
                  <a:lnTo>
                    <a:pt x="8" y="2"/>
                  </a:lnTo>
                  <a:lnTo>
                    <a:pt x="7" y="3"/>
                  </a:lnTo>
                  <a:lnTo>
                    <a:pt x="5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2" y="3"/>
                  </a:lnTo>
                  <a:lnTo>
                    <a:pt x="3" y="1"/>
                  </a:lnTo>
                  <a:lnTo>
                    <a:pt x="5" y="0"/>
                  </a:lnTo>
                  <a:lnTo>
                    <a:pt x="8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4" name="Freeform 1372"/>
            <p:cNvSpPr>
              <a:spLocks/>
            </p:cNvSpPr>
            <p:nvPr/>
          </p:nvSpPr>
          <p:spPr bwMode="auto">
            <a:xfrm>
              <a:off x="3488" y="2759"/>
              <a:ext cx="5" cy="3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4" y="0"/>
                </a:cxn>
                <a:cxn ang="0">
                  <a:pos x="4" y="1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0" y="0"/>
                </a:cxn>
                <a:cxn ang="0">
                  <a:pos x="4" y="0"/>
                </a:cxn>
              </a:cxnLst>
              <a:rect l="0" t="0" r="r" b="b"/>
              <a:pathLst>
                <a:path w="5" h="3">
                  <a:moveTo>
                    <a:pt x="4" y="0"/>
                  </a:moveTo>
                  <a:lnTo>
                    <a:pt x="4" y="0"/>
                  </a:lnTo>
                  <a:lnTo>
                    <a:pt x="4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5" name="Freeform 1373"/>
            <p:cNvSpPr>
              <a:spLocks/>
            </p:cNvSpPr>
            <p:nvPr/>
          </p:nvSpPr>
          <p:spPr bwMode="auto">
            <a:xfrm>
              <a:off x="3684" y="2760"/>
              <a:ext cx="14" cy="7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1" y="0"/>
                </a:cxn>
                <a:cxn ang="0">
                  <a:pos x="10" y="2"/>
                </a:cxn>
                <a:cxn ang="0">
                  <a:pos x="9" y="3"/>
                </a:cxn>
                <a:cxn ang="0">
                  <a:pos x="7" y="4"/>
                </a:cxn>
                <a:cxn ang="0">
                  <a:pos x="6" y="5"/>
                </a:cxn>
                <a:cxn ang="0">
                  <a:pos x="4" y="6"/>
                </a:cxn>
                <a:cxn ang="0">
                  <a:pos x="3" y="6"/>
                </a:cxn>
                <a:cxn ang="0">
                  <a:pos x="1" y="5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10" y="0"/>
                </a:cxn>
                <a:cxn ang="0">
                  <a:pos x="13" y="0"/>
                </a:cxn>
              </a:cxnLst>
              <a:rect l="0" t="0" r="r" b="b"/>
              <a:pathLst>
                <a:path w="14" h="7">
                  <a:moveTo>
                    <a:pt x="13" y="0"/>
                  </a:moveTo>
                  <a:lnTo>
                    <a:pt x="11" y="0"/>
                  </a:lnTo>
                  <a:lnTo>
                    <a:pt x="10" y="2"/>
                  </a:lnTo>
                  <a:lnTo>
                    <a:pt x="9" y="3"/>
                  </a:lnTo>
                  <a:lnTo>
                    <a:pt x="7" y="4"/>
                  </a:lnTo>
                  <a:lnTo>
                    <a:pt x="6" y="5"/>
                  </a:lnTo>
                  <a:lnTo>
                    <a:pt x="4" y="6"/>
                  </a:lnTo>
                  <a:lnTo>
                    <a:pt x="3" y="6"/>
                  </a:lnTo>
                  <a:lnTo>
                    <a:pt x="1" y="5"/>
                  </a:lnTo>
                  <a:lnTo>
                    <a:pt x="0" y="3"/>
                  </a:lnTo>
                  <a:lnTo>
                    <a:pt x="1" y="1"/>
                  </a:lnTo>
                  <a:lnTo>
                    <a:pt x="2" y="0"/>
                  </a:lnTo>
                  <a:lnTo>
                    <a:pt x="4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3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6" name="Freeform 1374"/>
            <p:cNvSpPr>
              <a:spLocks/>
            </p:cNvSpPr>
            <p:nvPr/>
          </p:nvSpPr>
          <p:spPr bwMode="auto">
            <a:xfrm>
              <a:off x="3405" y="2760"/>
              <a:ext cx="11" cy="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2"/>
                </a:cxn>
                <a:cxn ang="0">
                  <a:pos x="9" y="3"/>
                </a:cxn>
                <a:cxn ang="0">
                  <a:pos x="6" y="3"/>
                </a:cxn>
                <a:cxn ang="0">
                  <a:pos x="4" y="3"/>
                </a:cxn>
                <a:cxn ang="0">
                  <a:pos x="3" y="3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5" y="1"/>
                </a:cxn>
                <a:cxn ang="0">
                  <a:pos x="7" y="2"/>
                </a:cxn>
                <a:cxn ang="0">
                  <a:pos x="8" y="1"/>
                </a:cxn>
                <a:cxn ang="0">
                  <a:pos x="9" y="1"/>
                </a:cxn>
                <a:cxn ang="0">
                  <a:pos x="10" y="0"/>
                </a:cxn>
              </a:cxnLst>
              <a:rect l="0" t="0" r="r" b="b"/>
              <a:pathLst>
                <a:path w="11" h="4">
                  <a:moveTo>
                    <a:pt x="10" y="0"/>
                  </a:moveTo>
                  <a:lnTo>
                    <a:pt x="10" y="2"/>
                  </a:lnTo>
                  <a:lnTo>
                    <a:pt x="9" y="3"/>
                  </a:lnTo>
                  <a:lnTo>
                    <a:pt x="6" y="3"/>
                  </a:lnTo>
                  <a:lnTo>
                    <a:pt x="4" y="3"/>
                  </a:lnTo>
                  <a:lnTo>
                    <a:pt x="3" y="3"/>
                  </a:lnTo>
                  <a:lnTo>
                    <a:pt x="2" y="3"/>
                  </a:lnTo>
                  <a:lnTo>
                    <a:pt x="1" y="3"/>
                  </a:lnTo>
                  <a:lnTo>
                    <a:pt x="0" y="2"/>
                  </a:lnTo>
                  <a:lnTo>
                    <a:pt x="1" y="2"/>
                  </a:lnTo>
                  <a:lnTo>
                    <a:pt x="2" y="1"/>
                  </a:lnTo>
                  <a:lnTo>
                    <a:pt x="3" y="1"/>
                  </a:lnTo>
                  <a:lnTo>
                    <a:pt x="5" y="1"/>
                  </a:lnTo>
                  <a:lnTo>
                    <a:pt x="7" y="2"/>
                  </a:lnTo>
                  <a:lnTo>
                    <a:pt x="8" y="1"/>
                  </a:lnTo>
                  <a:lnTo>
                    <a:pt x="9" y="1"/>
                  </a:lnTo>
                  <a:lnTo>
                    <a:pt x="1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7" name="Freeform 1375"/>
            <p:cNvSpPr>
              <a:spLocks/>
            </p:cNvSpPr>
            <p:nvPr/>
          </p:nvSpPr>
          <p:spPr bwMode="auto">
            <a:xfrm>
              <a:off x="3366" y="2760"/>
              <a:ext cx="14" cy="11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1" y="1"/>
                </a:cxn>
                <a:cxn ang="0">
                  <a:pos x="10" y="2"/>
                </a:cxn>
                <a:cxn ang="0">
                  <a:pos x="9" y="3"/>
                </a:cxn>
                <a:cxn ang="0">
                  <a:pos x="7" y="5"/>
                </a:cxn>
                <a:cxn ang="0">
                  <a:pos x="6" y="7"/>
                </a:cxn>
                <a:cxn ang="0">
                  <a:pos x="4" y="8"/>
                </a:cxn>
                <a:cxn ang="0">
                  <a:pos x="2" y="10"/>
                </a:cxn>
                <a:cxn ang="0">
                  <a:pos x="0" y="10"/>
                </a:cxn>
                <a:cxn ang="0">
                  <a:pos x="0" y="8"/>
                </a:cxn>
                <a:cxn ang="0">
                  <a:pos x="1" y="5"/>
                </a:cxn>
                <a:cxn ang="0">
                  <a:pos x="2" y="4"/>
                </a:cxn>
                <a:cxn ang="0">
                  <a:pos x="4" y="3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1"/>
                </a:cxn>
                <a:cxn ang="0">
                  <a:pos x="13" y="0"/>
                </a:cxn>
              </a:cxnLst>
              <a:rect l="0" t="0" r="r" b="b"/>
              <a:pathLst>
                <a:path w="14" h="11">
                  <a:moveTo>
                    <a:pt x="13" y="0"/>
                  </a:moveTo>
                  <a:lnTo>
                    <a:pt x="11" y="1"/>
                  </a:lnTo>
                  <a:lnTo>
                    <a:pt x="10" y="2"/>
                  </a:lnTo>
                  <a:lnTo>
                    <a:pt x="9" y="3"/>
                  </a:lnTo>
                  <a:lnTo>
                    <a:pt x="7" y="5"/>
                  </a:lnTo>
                  <a:lnTo>
                    <a:pt x="6" y="7"/>
                  </a:lnTo>
                  <a:lnTo>
                    <a:pt x="4" y="8"/>
                  </a:lnTo>
                  <a:lnTo>
                    <a:pt x="2" y="10"/>
                  </a:lnTo>
                  <a:lnTo>
                    <a:pt x="0" y="10"/>
                  </a:lnTo>
                  <a:lnTo>
                    <a:pt x="0" y="8"/>
                  </a:lnTo>
                  <a:lnTo>
                    <a:pt x="1" y="5"/>
                  </a:lnTo>
                  <a:lnTo>
                    <a:pt x="2" y="4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1"/>
                  </a:lnTo>
                  <a:lnTo>
                    <a:pt x="13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8" name="Freeform 1376"/>
            <p:cNvSpPr>
              <a:spLocks/>
            </p:cNvSpPr>
            <p:nvPr/>
          </p:nvSpPr>
          <p:spPr bwMode="auto">
            <a:xfrm>
              <a:off x="3394" y="2761"/>
              <a:ext cx="6" cy="4"/>
            </a:xfrm>
            <a:custGeom>
              <a:avLst/>
              <a:gdLst/>
              <a:ahLst/>
              <a:cxnLst>
                <a:cxn ang="0">
                  <a:pos x="5" y="3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5" y="3"/>
                </a:cxn>
              </a:cxnLst>
              <a:rect l="0" t="0" r="r" b="b"/>
              <a:pathLst>
                <a:path w="6" h="4">
                  <a:moveTo>
                    <a:pt x="5" y="3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1" y="1"/>
                  </a:lnTo>
                  <a:lnTo>
                    <a:pt x="3" y="0"/>
                  </a:lnTo>
                  <a:lnTo>
                    <a:pt x="5" y="0"/>
                  </a:lnTo>
                  <a:lnTo>
                    <a:pt x="5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9" name="Freeform 1377"/>
            <p:cNvSpPr>
              <a:spLocks/>
            </p:cNvSpPr>
            <p:nvPr/>
          </p:nvSpPr>
          <p:spPr bwMode="auto">
            <a:xfrm>
              <a:off x="3698" y="2761"/>
              <a:ext cx="12" cy="11"/>
            </a:xfrm>
            <a:custGeom>
              <a:avLst/>
              <a:gdLst/>
              <a:ahLst/>
              <a:cxnLst>
                <a:cxn ang="0">
                  <a:pos x="9" y="8"/>
                </a:cxn>
                <a:cxn ang="0">
                  <a:pos x="7" y="9"/>
                </a:cxn>
                <a:cxn ang="0">
                  <a:pos x="4" y="10"/>
                </a:cxn>
                <a:cxn ang="0">
                  <a:pos x="2" y="10"/>
                </a:cxn>
                <a:cxn ang="0">
                  <a:pos x="1" y="9"/>
                </a:cxn>
                <a:cxn ang="0">
                  <a:pos x="0" y="7"/>
                </a:cxn>
                <a:cxn ang="0">
                  <a:pos x="1" y="5"/>
                </a:cxn>
                <a:cxn ang="0">
                  <a:pos x="1" y="4"/>
                </a:cxn>
                <a:cxn ang="0">
                  <a:pos x="3" y="4"/>
                </a:cxn>
                <a:cxn ang="0">
                  <a:pos x="5" y="3"/>
                </a:cxn>
                <a:cxn ang="0">
                  <a:pos x="6" y="3"/>
                </a:cxn>
                <a:cxn ang="0">
                  <a:pos x="8" y="2"/>
                </a:cxn>
                <a:cxn ang="0">
                  <a:pos x="9" y="0"/>
                </a:cxn>
                <a:cxn ang="0">
                  <a:pos x="10" y="2"/>
                </a:cxn>
                <a:cxn ang="0">
                  <a:pos x="11" y="4"/>
                </a:cxn>
                <a:cxn ang="0">
                  <a:pos x="11" y="6"/>
                </a:cxn>
                <a:cxn ang="0">
                  <a:pos x="9" y="8"/>
                </a:cxn>
              </a:cxnLst>
              <a:rect l="0" t="0" r="r" b="b"/>
              <a:pathLst>
                <a:path w="12" h="11">
                  <a:moveTo>
                    <a:pt x="9" y="8"/>
                  </a:moveTo>
                  <a:lnTo>
                    <a:pt x="7" y="9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1" y="9"/>
                  </a:lnTo>
                  <a:lnTo>
                    <a:pt x="0" y="7"/>
                  </a:lnTo>
                  <a:lnTo>
                    <a:pt x="1" y="5"/>
                  </a:lnTo>
                  <a:lnTo>
                    <a:pt x="1" y="4"/>
                  </a:lnTo>
                  <a:lnTo>
                    <a:pt x="3" y="4"/>
                  </a:lnTo>
                  <a:lnTo>
                    <a:pt x="5" y="3"/>
                  </a:lnTo>
                  <a:lnTo>
                    <a:pt x="6" y="3"/>
                  </a:lnTo>
                  <a:lnTo>
                    <a:pt x="8" y="2"/>
                  </a:lnTo>
                  <a:lnTo>
                    <a:pt x="9" y="0"/>
                  </a:lnTo>
                  <a:lnTo>
                    <a:pt x="10" y="2"/>
                  </a:lnTo>
                  <a:lnTo>
                    <a:pt x="11" y="4"/>
                  </a:lnTo>
                  <a:lnTo>
                    <a:pt x="11" y="6"/>
                  </a:lnTo>
                  <a:lnTo>
                    <a:pt x="9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0" name="Freeform 1378"/>
            <p:cNvSpPr>
              <a:spLocks/>
            </p:cNvSpPr>
            <p:nvPr/>
          </p:nvSpPr>
          <p:spPr bwMode="auto">
            <a:xfrm>
              <a:off x="3629" y="2762"/>
              <a:ext cx="10" cy="7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6" y="2"/>
                </a:cxn>
                <a:cxn ang="0">
                  <a:pos x="7" y="2"/>
                </a:cxn>
                <a:cxn ang="0">
                  <a:pos x="8" y="2"/>
                </a:cxn>
                <a:cxn ang="0">
                  <a:pos x="9" y="3"/>
                </a:cxn>
                <a:cxn ang="0">
                  <a:pos x="9" y="3"/>
                </a:cxn>
                <a:cxn ang="0">
                  <a:pos x="9" y="5"/>
                </a:cxn>
              </a:cxnLst>
              <a:rect l="0" t="0" r="r" b="b"/>
              <a:pathLst>
                <a:path w="10" h="7">
                  <a:moveTo>
                    <a:pt x="9" y="5"/>
                  </a:moveTo>
                  <a:lnTo>
                    <a:pt x="0" y="6"/>
                  </a:lnTo>
                  <a:lnTo>
                    <a:pt x="2" y="0"/>
                  </a:lnTo>
                  <a:lnTo>
                    <a:pt x="3" y="1"/>
                  </a:lnTo>
                  <a:lnTo>
                    <a:pt x="4" y="1"/>
                  </a:lnTo>
                  <a:lnTo>
                    <a:pt x="6" y="2"/>
                  </a:lnTo>
                  <a:lnTo>
                    <a:pt x="7" y="2"/>
                  </a:lnTo>
                  <a:lnTo>
                    <a:pt x="8" y="2"/>
                  </a:lnTo>
                  <a:lnTo>
                    <a:pt x="9" y="3"/>
                  </a:lnTo>
                  <a:lnTo>
                    <a:pt x="9" y="3"/>
                  </a:lnTo>
                  <a:lnTo>
                    <a:pt x="9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1" name="Freeform 1379"/>
            <p:cNvSpPr>
              <a:spLocks/>
            </p:cNvSpPr>
            <p:nvPr/>
          </p:nvSpPr>
          <p:spPr bwMode="auto">
            <a:xfrm>
              <a:off x="3424" y="2764"/>
              <a:ext cx="9" cy="10"/>
            </a:xfrm>
            <a:custGeom>
              <a:avLst/>
              <a:gdLst/>
              <a:ahLst/>
              <a:cxnLst>
                <a:cxn ang="0">
                  <a:pos x="8" y="9"/>
                </a:cxn>
                <a:cxn ang="0">
                  <a:pos x="5" y="8"/>
                </a:cxn>
                <a:cxn ang="0">
                  <a:pos x="3" y="5"/>
                </a:cxn>
                <a:cxn ang="0">
                  <a:pos x="1" y="3"/>
                </a:cxn>
                <a:cxn ang="0">
                  <a:pos x="0" y="0"/>
                </a:cxn>
                <a:cxn ang="0">
                  <a:pos x="8" y="7"/>
                </a:cxn>
                <a:cxn ang="0">
                  <a:pos x="8" y="9"/>
                </a:cxn>
              </a:cxnLst>
              <a:rect l="0" t="0" r="r" b="b"/>
              <a:pathLst>
                <a:path w="9" h="10">
                  <a:moveTo>
                    <a:pt x="8" y="9"/>
                  </a:moveTo>
                  <a:lnTo>
                    <a:pt x="5" y="8"/>
                  </a:lnTo>
                  <a:lnTo>
                    <a:pt x="3" y="5"/>
                  </a:lnTo>
                  <a:lnTo>
                    <a:pt x="1" y="3"/>
                  </a:lnTo>
                  <a:lnTo>
                    <a:pt x="0" y="0"/>
                  </a:lnTo>
                  <a:lnTo>
                    <a:pt x="8" y="7"/>
                  </a:lnTo>
                  <a:lnTo>
                    <a:pt x="8" y="9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2" name="Freeform 1380"/>
            <p:cNvSpPr>
              <a:spLocks/>
            </p:cNvSpPr>
            <p:nvPr/>
          </p:nvSpPr>
          <p:spPr bwMode="auto">
            <a:xfrm>
              <a:off x="3438" y="2766"/>
              <a:ext cx="6" cy="8"/>
            </a:xfrm>
            <a:custGeom>
              <a:avLst/>
              <a:gdLst/>
              <a:ahLst/>
              <a:cxnLst>
                <a:cxn ang="0">
                  <a:pos x="5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3" y="7"/>
                </a:cxn>
                <a:cxn ang="0">
                  <a:pos x="1" y="7"/>
                </a:cxn>
                <a:cxn ang="0">
                  <a:pos x="0" y="5"/>
                </a:cxn>
                <a:cxn ang="0">
                  <a:pos x="1" y="4"/>
                </a:cxn>
                <a:cxn ang="0">
                  <a:pos x="2" y="2"/>
                </a:cxn>
                <a:cxn ang="0">
                  <a:pos x="4" y="0"/>
                </a:cxn>
                <a:cxn ang="0">
                  <a:pos x="5" y="3"/>
                </a:cxn>
              </a:cxnLst>
              <a:rect l="0" t="0" r="r" b="b"/>
              <a:pathLst>
                <a:path w="6" h="8">
                  <a:moveTo>
                    <a:pt x="5" y="3"/>
                  </a:moveTo>
                  <a:lnTo>
                    <a:pt x="4" y="4"/>
                  </a:lnTo>
                  <a:lnTo>
                    <a:pt x="3" y="5"/>
                  </a:lnTo>
                  <a:lnTo>
                    <a:pt x="3" y="7"/>
                  </a:lnTo>
                  <a:lnTo>
                    <a:pt x="1" y="7"/>
                  </a:lnTo>
                  <a:lnTo>
                    <a:pt x="0" y="5"/>
                  </a:lnTo>
                  <a:lnTo>
                    <a:pt x="1" y="4"/>
                  </a:lnTo>
                  <a:lnTo>
                    <a:pt x="2" y="2"/>
                  </a:lnTo>
                  <a:lnTo>
                    <a:pt x="4" y="0"/>
                  </a:lnTo>
                  <a:lnTo>
                    <a:pt x="5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3" name="Freeform 1381"/>
            <p:cNvSpPr>
              <a:spLocks/>
            </p:cNvSpPr>
            <p:nvPr/>
          </p:nvSpPr>
          <p:spPr bwMode="auto">
            <a:xfrm>
              <a:off x="3644" y="2766"/>
              <a:ext cx="12" cy="15"/>
            </a:xfrm>
            <a:custGeom>
              <a:avLst/>
              <a:gdLst/>
              <a:ahLst/>
              <a:cxnLst>
                <a:cxn ang="0">
                  <a:pos x="11" y="2"/>
                </a:cxn>
                <a:cxn ang="0">
                  <a:pos x="11" y="3"/>
                </a:cxn>
                <a:cxn ang="0">
                  <a:pos x="9" y="4"/>
                </a:cxn>
                <a:cxn ang="0">
                  <a:pos x="8" y="4"/>
                </a:cxn>
                <a:cxn ang="0">
                  <a:pos x="7" y="3"/>
                </a:cxn>
                <a:cxn ang="0">
                  <a:pos x="5" y="3"/>
                </a:cxn>
                <a:cxn ang="0">
                  <a:pos x="4" y="3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1" y="5"/>
                </a:cxn>
                <a:cxn ang="0">
                  <a:pos x="1" y="8"/>
                </a:cxn>
                <a:cxn ang="0">
                  <a:pos x="3" y="9"/>
                </a:cxn>
                <a:cxn ang="0">
                  <a:pos x="5" y="10"/>
                </a:cxn>
                <a:cxn ang="0">
                  <a:pos x="7" y="10"/>
                </a:cxn>
                <a:cxn ang="0">
                  <a:pos x="7" y="13"/>
                </a:cxn>
                <a:cxn ang="0">
                  <a:pos x="0" y="14"/>
                </a:cxn>
                <a:cxn ang="0">
                  <a:pos x="0" y="10"/>
                </a:cxn>
                <a:cxn ang="0">
                  <a:pos x="1" y="6"/>
                </a:cxn>
                <a:cxn ang="0">
                  <a:pos x="2" y="3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11" y="2"/>
                </a:cxn>
              </a:cxnLst>
              <a:rect l="0" t="0" r="r" b="b"/>
              <a:pathLst>
                <a:path w="12" h="15">
                  <a:moveTo>
                    <a:pt x="11" y="2"/>
                  </a:moveTo>
                  <a:lnTo>
                    <a:pt x="11" y="3"/>
                  </a:lnTo>
                  <a:lnTo>
                    <a:pt x="9" y="4"/>
                  </a:lnTo>
                  <a:lnTo>
                    <a:pt x="8" y="4"/>
                  </a:lnTo>
                  <a:lnTo>
                    <a:pt x="7" y="3"/>
                  </a:lnTo>
                  <a:lnTo>
                    <a:pt x="5" y="3"/>
                  </a:lnTo>
                  <a:lnTo>
                    <a:pt x="4" y="3"/>
                  </a:lnTo>
                  <a:lnTo>
                    <a:pt x="3" y="4"/>
                  </a:lnTo>
                  <a:lnTo>
                    <a:pt x="2" y="4"/>
                  </a:lnTo>
                  <a:lnTo>
                    <a:pt x="1" y="5"/>
                  </a:lnTo>
                  <a:lnTo>
                    <a:pt x="1" y="8"/>
                  </a:lnTo>
                  <a:lnTo>
                    <a:pt x="3" y="9"/>
                  </a:lnTo>
                  <a:lnTo>
                    <a:pt x="5" y="10"/>
                  </a:lnTo>
                  <a:lnTo>
                    <a:pt x="7" y="10"/>
                  </a:lnTo>
                  <a:lnTo>
                    <a:pt x="7" y="13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1" y="6"/>
                  </a:lnTo>
                  <a:lnTo>
                    <a:pt x="2" y="3"/>
                  </a:lnTo>
                  <a:lnTo>
                    <a:pt x="4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11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4" name="Freeform 1382"/>
            <p:cNvSpPr>
              <a:spLocks/>
            </p:cNvSpPr>
            <p:nvPr/>
          </p:nvSpPr>
          <p:spPr bwMode="auto">
            <a:xfrm>
              <a:off x="3715" y="2766"/>
              <a:ext cx="10" cy="8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5" y="0"/>
                </a:cxn>
                <a:cxn ang="0">
                  <a:pos x="9" y="7"/>
                </a:cxn>
                <a:cxn ang="0">
                  <a:pos x="0" y="7"/>
                </a:cxn>
              </a:cxnLst>
              <a:rect l="0" t="0" r="r" b="b"/>
              <a:pathLst>
                <a:path w="10" h="8">
                  <a:moveTo>
                    <a:pt x="0" y="7"/>
                  </a:moveTo>
                  <a:lnTo>
                    <a:pt x="5" y="0"/>
                  </a:lnTo>
                  <a:lnTo>
                    <a:pt x="9" y="7"/>
                  </a:lnTo>
                  <a:lnTo>
                    <a:pt x="0" y="7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5" name="Freeform 1383"/>
            <p:cNvSpPr>
              <a:spLocks/>
            </p:cNvSpPr>
            <p:nvPr/>
          </p:nvSpPr>
          <p:spPr bwMode="auto">
            <a:xfrm>
              <a:off x="3596" y="2768"/>
              <a:ext cx="5" cy="9"/>
            </a:xfrm>
            <a:custGeom>
              <a:avLst/>
              <a:gdLst/>
              <a:ahLst/>
              <a:cxnLst>
                <a:cxn ang="0">
                  <a:pos x="4" y="8"/>
                </a:cxn>
                <a:cxn ang="0">
                  <a:pos x="3" y="8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4"/>
                </a:cxn>
                <a:cxn ang="0">
                  <a:pos x="4" y="6"/>
                </a:cxn>
                <a:cxn ang="0">
                  <a:pos x="4" y="8"/>
                </a:cxn>
              </a:cxnLst>
              <a:rect l="0" t="0" r="r" b="b"/>
              <a:pathLst>
                <a:path w="5" h="9">
                  <a:moveTo>
                    <a:pt x="4" y="8"/>
                  </a:moveTo>
                  <a:lnTo>
                    <a:pt x="3" y="8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4"/>
                  </a:lnTo>
                  <a:lnTo>
                    <a:pt x="4" y="6"/>
                  </a:lnTo>
                  <a:lnTo>
                    <a:pt x="4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6" name="Freeform 1384"/>
            <p:cNvSpPr>
              <a:spLocks/>
            </p:cNvSpPr>
            <p:nvPr/>
          </p:nvSpPr>
          <p:spPr bwMode="auto">
            <a:xfrm>
              <a:off x="3659" y="2768"/>
              <a:ext cx="10" cy="17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8" y="14"/>
                </a:cxn>
                <a:cxn ang="0">
                  <a:pos x="5" y="14"/>
                </a:cxn>
                <a:cxn ang="0">
                  <a:pos x="4" y="14"/>
                </a:cxn>
                <a:cxn ang="0">
                  <a:pos x="2" y="15"/>
                </a:cxn>
                <a:cxn ang="0">
                  <a:pos x="0" y="16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3" y="4"/>
                </a:cxn>
                <a:cxn ang="0">
                  <a:pos x="5" y="0"/>
                </a:cxn>
                <a:cxn ang="0">
                  <a:pos x="9" y="2"/>
                </a:cxn>
                <a:cxn ang="0">
                  <a:pos x="3" y="5"/>
                </a:cxn>
              </a:cxnLst>
              <a:rect l="0" t="0" r="r" b="b"/>
              <a:pathLst>
                <a:path w="10" h="17">
                  <a:moveTo>
                    <a:pt x="3" y="5"/>
                  </a:moveTo>
                  <a:lnTo>
                    <a:pt x="8" y="14"/>
                  </a:lnTo>
                  <a:lnTo>
                    <a:pt x="5" y="14"/>
                  </a:lnTo>
                  <a:lnTo>
                    <a:pt x="4" y="14"/>
                  </a:lnTo>
                  <a:lnTo>
                    <a:pt x="2" y="15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4"/>
                  </a:lnTo>
                  <a:lnTo>
                    <a:pt x="5" y="0"/>
                  </a:lnTo>
                  <a:lnTo>
                    <a:pt x="9" y="2"/>
                  </a:lnTo>
                  <a:lnTo>
                    <a:pt x="3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7" name="Freeform 1385"/>
            <p:cNvSpPr>
              <a:spLocks/>
            </p:cNvSpPr>
            <p:nvPr/>
          </p:nvSpPr>
          <p:spPr bwMode="auto">
            <a:xfrm>
              <a:off x="3374" y="2769"/>
              <a:ext cx="7" cy="10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6" y="6"/>
                </a:cxn>
                <a:cxn ang="0">
                  <a:pos x="5" y="7"/>
                </a:cxn>
                <a:cxn ang="0">
                  <a:pos x="4" y="8"/>
                </a:cxn>
                <a:cxn ang="0">
                  <a:pos x="3" y="9"/>
                </a:cxn>
                <a:cxn ang="0">
                  <a:pos x="1" y="7"/>
                </a:cxn>
                <a:cxn ang="0">
                  <a:pos x="0" y="5"/>
                </a:cxn>
                <a:cxn ang="0">
                  <a:pos x="1" y="3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5" y="4"/>
                </a:cxn>
              </a:cxnLst>
              <a:rect l="0" t="0" r="r" b="b"/>
              <a:pathLst>
                <a:path w="7" h="10">
                  <a:moveTo>
                    <a:pt x="5" y="4"/>
                  </a:moveTo>
                  <a:lnTo>
                    <a:pt x="6" y="6"/>
                  </a:lnTo>
                  <a:lnTo>
                    <a:pt x="5" y="7"/>
                  </a:lnTo>
                  <a:lnTo>
                    <a:pt x="4" y="8"/>
                  </a:lnTo>
                  <a:lnTo>
                    <a:pt x="3" y="9"/>
                  </a:lnTo>
                  <a:lnTo>
                    <a:pt x="1" y="7"/>
                  </a:lnTo>
                  <a:lnTo>
                    <a:pt x="0" y="5"/>
                  </a:lnTo>
                  <a:lnTo>
                    <a:pt x="1" y="3"/>
                  </a:lnTo>
                  <a:lnTo>
                    <a:pt x="2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5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8" name="Freeform 1386"/>
            <p:cNvSpPr>
              <a:spLocks/>
            </p:cNvSpPr>
            <p:nvPr/>
          </p:nvSpPr>
          <p:spPr bwMode="auto">
            <a:xfrm>
              <a:off x="3485" y="2771"/>
              <a:ext cx="59" cy="29"/>
            </a:xfrm>
            <a:custGeom>
              <a:avLst/>
              <a:gdLst/>
              <a:ahLst/>
              <a:cxnLst>
                <a:cxn ang="0">
                  <a:pos x="7" y="9"/>
                </a:cxn>
                <a:cxn ang="0">
                  <a:pos x="6" y="9"/>
                </a:cxn>
                <a:cxn ang="0">
                  <a:pos x="5" y="10"/>
                </a:cxn>
                <a:cxn ang="0">
                  <a:pos x="6" y="12"/>
                </a:cxn>
                <a:cxn ang="0">
                  <a:pos x="9" y="13"/>
                </a:cxn>
                <a:cxn ang="0">
                  <a:pos x="9" y="10"/>
                </a:cxn>
                <a:cxn ang="0">
                  <a:pos x="12" y="10"/>
                </a:cxn>
                <a:cxn ang="0">
                  <a:pos x="16" y="12"/>
                </a:cxn>
                <a:cxn ang="0">
                  <a:pos x="21" y="12"/>
                </a:cxn>
                <a:cxn ang="0">
                  <a:pos x="25" y="12"/>
                </a:cxn>
                <a:cxn ang="0">
                  <a:pos x="27" y="9"/>
                </a:cxn>
                <a:cxn ang="0">
                  <a:pos x="31" y="10"/>
                </a:cxn>
                <a:cxn ang="0">
                  <a:pos x="35" y="10"/>
                </a:cxn>
                <a:cxn ang="0">
                  <a:pos x="39" y="12"/>
                </a:cxn>
                <a:cxn ang="0">
                  <a:pos x="43" y="15"/>
                </a:cxn>
                <a:cxn ang="0">
                  <a:pos x="45" y="12"/>
                </a:cxn>
                <a:cxn ang="0">
                  <a:pos x="43" y="9"/>
                </a:cxn>
                <a:cxn ang="0">
                  <a:pos x="47" y="9"/>
                </a:cxn>
                <a:cxn ang="0">
                  <a:pos x="50" y="12"/>
                </a:cxn>
                <a:cxn ang="0">
                  <a:pos x="53" y="15"/>
                </a:cxn>
                <a:cxn ang="0">
                  <a:pos x="58" y="15"/>
                </a:cxn>
                <a:cxn ang="0">
                  <a:pos x="51" y="17"/>
                </a:cxn>
                <a:cxn ang="0">
                  <a:pos x="42" y="15"/>
                </a:cxn>
                <a:cxn ang="0">
                  <a:pos x="35" y="14"/>
                </a:cxn>
                <a:cxn ang="0">
                  <a:pos x="34" y="21"/>
                </a:cxn>
                <a:cxn ang="0">
                  <a:pos x="32" y="20"/>
                </a:cxn>
                <a:cxn ang="0">
                  <a:pos x="30" y="18"/>
                </a:cxn>
                <a:cxn ang="0">
                  <a:pos x="26" y="21"/>
                </a:cxn>
                <a:cxn ang="0">
                  <a:pos x="23" y="20"/>
                </a:cxn>
                <a:cxn ang="0">
                  <a:pos x="21" y="23"/>
                </a:cxn>
                <a:cxn ang="0">
                  <a:pos x="18" y="25"/>
                </a:cxn>
                <a:cxn ang="0">
                  <a:pos x="15" y="23"/>
                </a:cxn>
                <a:cxn ang="0">
                  <a:pos x="13" y="22"/>
                </a:cxn>
                <a:cxn ang="0">
                  <a:pos x="11" y="22"/>
                </a:cxn>
                <a:cxn ang="0">
                  <a:pos x="8" y="25"/>
                </a:cxn>
                <a:cxn ang="0">
                  <a:pos x="8" y="26"/>
                </a:cxn>
                <a:cxn ang="0">
                  <a:pos x="9" y="27"/>
                </a:cxn>
                <a:cxn ang="0">
                  <a:pos x="7" y="28"/>
                </a:cxn>
                <a:cxn ang="0">
                  <a:pos x="5" y="28"/>
                </a:cxn>
                <a:cxn ang="0">
                  <a:pos x="5" y="22"/>
                </a:cxn>
                <a:cxn ang="0">
                  <a:pos x="4" y="13"/>
                </a:cxn>
                <a:cxn ang="0">
                  <a:pos x="0" y="10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5" y="0"/>
                </a:cxn>
                <a:cxn ang="0">
                  <a:pos x="7" y="9"/>
                </a:cxn>
              </a:cxnLst>
              <a:rect l="0" t="0" r="r" b="b"/>
              <a:pathLst>
                <a:path w="59" h="29">
                  <a:moveTo>
                    <a:pt x="7" y="9"/>
                  </a:moveTo>
                  <a:lnTo>
                    <a:pt x="7" y="9"/>
                  </a:lnTo>
                  <a:lnTo>
                    <a:pt x="6" y="9"/>
                  </a:lnTo>
                  <a:lnTo>
                    <a:pt x="6" y="9"/>
                  </a:lnTo>
                  <a:lnTo>
                    <a:pt x="5" y="9"/>
                  </a:lnTo>
                  <a:lnTo>
                    <a:pt x="5" y="10"/>
                  </a:lnTo>
                  <a:lnTo>
                    <a:pt x="5" y="12"/>
                  </a:lnTo>
                  <a:lnTo>
                    <a:pt x="6" y="12"/>
                  </a:lnTo>
                  <a:lnTo>
                    <a:pt x="7" y="13"/>
                  </a:lnTo>
                  <a:lnTo>
                    <a:pt x="9" y="13"/>
                  </a:lnTo>
                  <a:lnTo>
                    <a:pt x="9" y="12"/>
                  </a:lnTo>
                  <a:lnTo>
                    <a:pt x="9" y="10"/>
                  </a:lnTo>
                  <a:lnTo>
                    <a:pt x="10" y="8"/>
                  </a:lnTo>
                  <a:lnTo>
                    <a:pt x="12" y="10"/>
                  </a:lnTo>
                  <a:lnTo>
                    <a:pt x="14" y="11"/>
                  </a:lnTo>
                  <a:lnTo>
                    <a:pt x="16" y="12"/>
                  </a:lnTo>
                  <a:lnTo>
                    <a:pt x="18" y="12"/>
                  </a:lnTo>
                  <a:lnTo>
                    <a:pt x="21" y="12"/>
                  </a:lnTo>
                  <a:lnTo>
                    <a:pt x="23" y="11"/>
                  </a:lnTo>
                  <a:lnTo>
                    <a:pt x="25" y="12"/>
                  </a:lnTo>
                  <a:lnTo>
                    <a:pt x="27" y="12"/>
                  </a:lnTo>
                  <a:lnTo>
                    <a:pt x="27" y="9"/>
                  </a:lnTo>
                  <a:lnTo>
                    <a:pt x="29" y="10"/>
                  </a:lnTo>
                  <a:lnTo>
                    <a:pt x="31" y="10"/>
                  </a:lnTo>
                  <a:lnTo>
                    <a:pt x="33" y="10"/>
                  </a:lnTo>
                  <a:lnTo>
                    <a:pt x="35" y="10"/>
                  </a:lnTo>
                  <a:lnTo>
                    <a:pt x="37" y="11"/>
                  </a:lnTo>
                  <a:lnTo>
                    <a:pt x="39" y="12"/>
                  </a:lnTo>
                  <a:lnTo>
                    <a:pt x="41" y="14"/>
                  </a:lnTo>
                  <a:lnTo>
                    <a:pt x="43" y="15"/>
                  </a:lnTo>
                  <a:lnTo>
                    <a:pt x="45" y="14"/>
                  </a:lnTo>
                  <a:lnTo>
                    <a:pt x="45" y="12"/>
                  </a:lnTo>
                  <a:lnTo>
                    <a:pt x="44" y="10"/>
                  </a:lnTo>
                  <a:lnTo>
                    <a:pt x="43" y="9"/>
                  </a:lnTo>
                  <a:lnTo>
                    <a:pt x="45" y="9"/>
                  </a:lnTo>
                  <a:lnTo>
                    <a:pt x="47" y="9"/>
                  </a:lnTo>
                  <a:lnTo>
                    <a:pt x="49" y="11"/>
                  </a:lnTo>
                  <a:lnTo>
                    <a:pt x="50" y="12"/>
                  </a:lnTo>
                  <a:lnTo>
                    <a:pt x="52" y="14"/>
                  </a:lnTo>
                  <a:lnTo>
                    <a:pt x="53" y="15"/>
                  </a:lnTo>
                  <a:lnTo>
                    <a:pt x="55" y="16"/>
                  </a:lnTo>
                  <a:lnTo>
                    <a:pt x="58" y="15"/>
                  </a:lnTo>
                  <a:lnTo>
                    <a:pt x="55" y="17"/>
                  </a:lnTo>
                  <a:lnTo>
                    <a:pt x="51" y="17"/>
                  </a:lnTo>
                  <a:lnTo>
                    <a:pt x="46" y="16"/>
                  </a:lnTo>
                  <a:lnTo>
                    <a:pt x="42" y="15"/>
                  </a:lnTo>
                  <a:lnTo>
                    <a:pt x="38" y="14"/>
                  </a:lnTo>
                  <a:lnTo>
                    <a:pt x="35" y="14"/>
                  </a:lnTo>
                  <a:lnTo>
                    <a:pt x="34" y="16"/>
                  </a:lnTo>
                  <a:lnTo>
                    <a:pt x="34" y="21"/>
                  </a:lnTo>
                  <a:lnTo>
                    <a:pt x="33" y="21"/>
                  </a:lnTo>
                  <a:lnTo>
                    <a:pt x="32" y="20"/>
                  </a:lnTo>
                  <a:lnTo>
                    <a:pt x="31" y="19"/>
                  </a:lnTo>
                  <a:lnTo>
                    <a:pt x="30" y="18"/>
                  </a:lnTo>
                  <a:lnTo>
                    <a:pt x="28" y="19"/>
                  </a:lnTo>
                  <a:lnTo>
                    <a:pt x="26" y="21"/>
                  </a:lnTo>
                  <a:lnTo>
                    <a:pt x="24" y="21"/>
                  </a:lnTo>
                  <a:lnTo>
                    <a:pt x="23" y="20"/>
                  </a:lnTo>
                  <a:lnTo>
                    <a:pt x="22" y="21"/>
                  </a:lnTo>
                  <a:lnTo>
                    <a:pt x="21" y="23"/>
                  </a:lnTo>
                  <a:lnTo>
                    <a:pt x="20" y="24"/>
                  </a:lnTo>
                  <a:lnTo>
                    <a:pt x="18" y="25"/>
                  </a:lnTo>
                  <a:lnTo>
                    <a:pt x="17" y="24"/>
                  </a:lnTo>
                  <a:lnTo>
                    <a:pt x="15" y="23"/>
                  </a:lnTo>
                  <a:lnTo>
                    <a:pt x="14" y="23"/>
                  </a:lnTo>
                  <a:lnTo>
                    <a:pt x="13" y="22"/>
                  </a:lnTo>
                  <a:lnTo>
                    <a:pt x="12" y="22"/>
                  </a:lnTo>
                  <a:lnTo>
                    <a:pt x="11" y="22"/>
                  </a:lnTo>
                  <a:lnTo>
                    <a:pt x="9" y="23"/>
                  </a:lnTo>
                  <a:lnTo>
                    <a:pt x="8" y="25"/>
                  </a:lnTo>
                  <a:lnTo>
                    <a:pt x="8" y="26"/>
                  </a:lnTo>
                  <a:lnTo>
                    <a:pt x="8" y="26"/>
                  </a:lnTo>
                  <a:lnTo>
                    <a:pt x="8" y="27"/>
                  </a:lnTo>
                  <a:lnTo>
                    <a:pt x="9" y="27"/>
                  </a:lnTo>
                  <a:lnTo>
                    <a:pt x="8" y="28"/>
                  </a:lnTo>
                  <a:lnTo>
                    <a:pt x="7" y="28"/>
                  </a:lnTo>
                  <a:lnTo>
                    <a:pt x="6" y="28"/>
                  </a:lnTo>
                  <a:lnTo>
                    <a:pt x="5" y="28"/>
                  </a:lnTo>
                  <a:lnTo>
                    <a:pt x="5" y="25"/>
                  </a:lnTo>
                  <a:lnTo>
                    <a:pt x="5" y="22"/>
                  </a:lnTo>
                  <a:lnTo>
                    <a:pt x="5" y="17"/>
                  </a:lnTo>
                  <a:lnTo>
                    <a:pt x="4" y="13"/>
                  </a:lnTo>
                  <a:lnTo>
                    <a:pt x="2" y="11"/>
                  </a:lnTo>
                  <a:lnTo>
                    <a:pt x="0" y="10"/>
                  </a:lnTo>
                  <a:lnTo>
                    <a:pt x="1" y="8"/>
                  </a:lnTo>
                  <a:lnTo>
                    <a:pt x="2" y="7"/>
                  </a:lnTo>
                  <a:lnTo>
                    <a:pt x="3" y="6"/>
                  </a:lnTo>
                  <a:lnTo>
                    <a:pt x="4" y="4"/>
                  </a:lnTo>
                  <a:lnTo>
                    <a:pt x="5" y="2"/>
                  </a:lnTo>
                  <a:lnTo>
                    <a:pt x="5" y="0"/>
                  </a:lnTo>
                  <a:lnTo>
                    <a:pt x="7" y="0"/>
                  </a:lnTo>
                  <a:lnTo>
                    <a:pt x="7" y="9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9" name="Freeform 1387"/>
            <p:cNvSpPr>
              <a:spLocks/>
            </p:cNvSpPr>
            <p:nvPr/>
          </p:nvSpPr>
          <p:spPr bwMode="auto">
            <a:xfrm>
              <a:off x="3613" y="2771"/>
              <a:ext cx="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4" h="3">
                  <a:moveTo>
                    <a:pt x="0" y="0"/>
                  </a:move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0" name="Freeform 1388"/>
            <p:cNvSpPr>
              <a:spLocks/>
            </p:cNvSpPr>
            <p:nvPr/>
          </p:nvSpPr>
          <p:spPr bwMode="auto">
            <a:xfrm>
              <a:off x="3626" y="2773"/>
              <a:ext cx="9" cy="7"/>
            </a:xfrm>
            <a:custGeom>
              <a:avLst/>
              <a:gdLst/>
              <a:ahLst/>
              <a:cxnLst>
                <a:cxn ang="0">
                  <a:pos x="8" y="2"/>
                </a:cxn>
                <a:cxn ang="0">
                  <a:pos x="8" y="5"/>
                </a:cxn>
                <a:cxn ang="0">
                  <a:pos x="6" y="6"/>
                </a:cxn>
                <a:cxn ang="0">
                  <a:pos x="3" y="6"/>
                </a:cxn>
                <a:cxn ang="0">
                  <a:pos x="2" y="6"/>
                </a:cxn>
                <a:cxn ang="0">
                  <a:pos x="0" y="5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7" y="1"/>
                </a:cxn>
                <a:cxn ang="0">
                  <a:pos x="8" y="2"/>
                </a:cxn>
              </a:cxnLst>
              <a:rect l="0" t="0" r="r" b="b"/>
              <a:pathLst>
                <a:path w="9" h="7">
                  <a:moveTo>
                    <a:pt x="8" y="2"/>
                  </a:moveTo>
                  <a:lnTo>
                    <a:pt x="8" y="5"/>
                  </a:lnTo>
                  <a:lnTo>
                    <a:pt x="6" y="6"/>
                  </a:lnTo>
                  <a:lnTo>
                    <a:pt x="3" y="6"/>
                  </a:lnTo>
                  <a:lnTo>
                    <a:pt x="2" y="6"/>
                  </a:lnTo>
                  <a:lnTo>
                    <a:pt x="0" y="5"/>
                  </a:lnTo>
                  <a:lnTo>
                    <a:pt x="0" y="3"/>
                  </a:lnTo>
                  <a:lnTo>
                    <a:pt x="1" y="1"/>
                  </a:lnTo>
                  <a:lnTo>
                    <a:pt x="3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7" y="1"/>
                  </a:lnTo>
                  <a:lnTo>
                    <a:pt x="8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1" name="Freeform 1389"/>
            <p:cNvSpPr>
              <a:spLocks/>
            </p:cNvSpPr>
            <p:nvPr/>
          </p:nvSpPr>
          <p:spPr bwMode="auto">
            <a:xfrm>
              <a:off x="3678" y="2773"/>
              <a:ext cx="8" cy="4"/>
            </a:xfrm>
            <a:custGeom>
              <a:avLst/>
              <a:gdLst/>
              <a:ahLst/>
              <a:cxnLst>
                <a:cxn ang="0">
                  <a:pos x="7" y="3"/>
                </a:cxn>
                <a:cxn ang="0">
                  <a:pos x="5" y="3"/>
                </a:cxn>
                <a:cxn ang="0">
                  <a:pos x="4" y="3"/>
                </a:cxn>
                <a:cxn ang="0">
                  <a:pos x="2" y="3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7" y="1"/>
                </a:cxn>
                <a:cxn ang="0">
                  <a:pos x="7" y="3"/>
                </a:cxn>
              </a:cxnLst>
              <a:rect l="0" t="0" r="r" b="b"/>
              <a:pathLst>
                <a:path w="8" h="4">
                  <a:moveTo>
                    <a:pt x="7" y="3"/>
                  </a:moveTo>
                  <a:lnTo>
                    <a:pt x="5" y="3"/>
                  </a:lnTo>
                  <a:lnTo>
                    <a:pt x="4" y="3"/>
                  </a:lnTo>
                  <a:lnTo>
                    <a:pt x="2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7" y="1"/>
                  </a:lnTo>
                  <a:lnTo>
                    <a:pt x="7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2" name="Freeform 1390"/>
            <p:cNvSpPr>
              <a:spLocks/>
            </p:cNvSpPr>
            <p:nvPr/>
          </p:nvSpPr>
          <p:spPr bwMode="auto">
            <a:xfrm>
              <a:off x="3292" y="2773"/>
              <a:ext cx="71" cy="22"/>
            </a:xfrm>
            <a:custGeom>
              <a:avLst/>
              <a:gdLst/>
              <a:ahLst/>
              <a:cxnLst>
                <a:cxn ang="0">
                  <a:pos x="70" y="1"/>
                </a:cxn>
                <a:cxn ang="0">
                  <a:pos x="66" y="5"/>
                </a:cxn>
                <a:cxn ang="0">
                  <a:pos x="63" y="8"/>
                </a:cxn>
                <a:cxn ang="0">
                  <a:pos x="59" y="10"/>
                </a:cxn>
                <a:cxn ang="0">
                  <a:pos x="55" y="11"/>
                </a:cxn>
                <a:cxn ang="0">
                  <a:pos x="51" y="13"/>
                </a:cxn>
                <a:cxn ang="0">
                  <a:pos x="46" y="14"/>
                </a:cxn>
                <a:cxn ang="0">
                  <a:pos x="42" y="14"/>
                </a:cxn>
                <a:cxn ang="0">
                  <a:pos x="38" y="15"/>
                </a:cxn>
                <a:cxn ang="0">
                  <a:pos x="32" y="15"/>
                </a:cxn>
                <a:cxn ang="0">
                  <a:pos x="28" y="16"/>
                </a:cxn>
                <a:cxn ang="0">
                  <a:pos x="23" y="16"/>
                </a:cxn>
                <a:cxn ang="0">
                  <a:pos x="19" y="16"/>
                </a:cxn>
                <a:cxn ang="0">
                  <a:pos x="13" y="17"/>
                </a:cxn>
                <a:cxn ang="0">
                  <a:pos x="9" y="18"/>
                </a:cxn>
                <a:cxn ang="0">
                  <a:pos x="4" y="20"/>
                </a:cxn>
                <a:cxn ang="0">
                  <a:pos x="0" y="21"/>
                </a:cxn>
                <a:cxn ang="0">
                  <a:pos x="14" y="14"/>
                </a:cxn>
                <a:cxn ang="0">
                  <a:pos x="16" y="13"/>
                </a:cxn>
                <a:cxn ang="0">
                  <a:pos x="19" y="13"/>
                </a:cxn>
                <a:cxn ang="0">
                  <a:pos x="21" y="13"/>
                </a:cxn>
                <a:cxn ang="0">
                  <a:pos x="24" y="13"/>
                </a:cxn>
                <a:cxn ang="0">
                  <a:pos x="27" y="12"/>
                </a:cxn>
                <a:cxn ang="0">
                  <a:pos x="29" y="11"/>
                </a:cxn>
                <a:cxn ang="0">
                  <a:pos x="31" y="10"/>
                </a:cxn>
                <a:cxn ang="0">
                  <a:pos x="31" y="7"/>
                </a:cxn>
                <a:cxn ang="0">
                  <a:pos x="34" y="9"/>
                </a:cxn>
                <a:cxn ang="0">
                  <a:pos x="38" y="9"/>
                </a:cxn>
                <a:cxn ang="0">
                  <a:pos x="41" y="9"/>
                </a:cxn>
                <a:cxn ang="0">
                  <a:pos x="45" y="9"/>
                </a:cxn>
                <a:cxn ang="0">
                  <a:pos x="48" y="8"/>
                </a:cxn>
                <a:cxn ang="0">
                  <a:pos x="52" y="7"/>
                </a:cxn>
                <a:cxn ang="0">
                  <a:pos x="55" y="7"/>
                </a:cxn>
                <a:cxn ang="0">
                  <a:pos x="59" y="6"/>
                </a:cxn>
                <a:cxn ang="0">
                  <a:pos x="61" y="5"/>
                </a:cxn>
                <a:cxn ang="0">
                  <a:pos x="62" y="4"/>
                </a:cxn>
                <a:cxn ang="0">
                  <a:pos x="63" y="3"/>
                </a:cxn>
                <a:cxn ang="0">
                  <a:pos x="64" y="1"/>
                </a:cxn>
                <a:cxn ang="0">
                  <a:pos x="65" y="0"/>
                </a:cxn>
                <a:cxn ang="0">
                  <a:pos x="66" y="0"/>
                </a:cxn>
                <a:cxn ang="0">
                  <a:pos x="68" y="0"/>
                </a:cxn>
                <a:cxn ang="0">
                  <a:pos x="70" y="1"/>
                </a:cxn>
              </a:cxnLst>
              <a:rect l="0" t="0" r="r" b="b"/>
              <a:pathLst>
                <a:path w="71" h="22">
                  <a:moveTo>
                    <a:pt x="70" y="1"/>
                  </a:moveTo>
                  <a:lnTo>
                    <a:pt x="66" y="5"/>
                  </a:lnTo>
                  <a:lnTo>
                    <a:pt x="63" y="8"/>
                  </a:lnTo>
                  <a:lnTo>
                    <a:pt x="59" y="10"/>
                  </a:lnTo>
                  <a:lnTo>
                    <a:pt x="55" y="11"/>
                  </a:lnTo>
                  <a:lnTo>
                    <a:pt x="51" y="13"/>
                  </a:lnTo>
                  <a:lnTo>
                    <a:pt x="46" y="14"/>
                  </a:lnTo>
                  <a:lnTo>
                    <a:pt x="42" y="14"/>
                  </a:lnTo>
                  <a:lnTo>
                    <a:pt x="38" y="15"/>
                  </a:lnTo>
                  <a:lnTo>
                    <a:pt x="32" y="15"/>
                  </a:lnTo>
                  <a:lnTo>
                    <a:pt x="28" y="16"/>
                  </a:lnTo>
                  <a:lnTo>
                    <a:pt x="23" y="16"/>
                  </a:lnTo>
                  <a:lnTo>
                    <a:pt x="19" y="16"/>
                  </a:lnTo>
                  <a:lnTo>
                    <a:pt x="13" y="17"/>
                  </a:lnTo>
                  <a:lnTo>
                    <a:pt x="9" y="18"/>
                  </a:lnTo>
                  <a:lnTo>
                    <a:pt x="4" y="20"/>
                  </a:lnTo>
                  <a:lnTo>
                    <a:pt x="0" y="21"/>
                  </a:lnTo>
                  <a:lnTo>
                    <a:pt x="14" y="14"/>
                  </a:lnTo>
                  <a:lnTo>
                    <a:pt x="16" y="13"/>
                  </a:lnTo>
                  <a:lnTo>
                    <a:pt x="19" y="13"/>
                  </a:lnTo>
                  <a:lnTo>
                    <a:pt x="21" y="13"/>
                  </a:lnTo>
                  <a:lnTo>
                    <a:pt x="24" y="13"/>
                  </a:lnTo>
                  <a:lnTo>
                    <a:pt x="27" y="12"/>
                  </a:lnTo>
                  <a:lnTo>
                    <a:pt x="29" y="11"/>
                  </a:lnTo>
                  <a:lnTo>
                    <a:pt x="31" y="10"/>
                  </a:lnTo>
                  <a:lnTo>
                    <a:pt x="31" y="7"/>
                  </a:lnTo>
                  <a:lnTo>
                    <a:pt x="34" y="9"/>
                  </a:lnTo>
                  <a:lnTo>
                    <a:pt x="38" y="9"/>
                  </a:lnTo>
                  <a:lnTo>
                    <a:pt x="41" y="9"/>
                  </a:lnTo>
                  <a:lnTo>
                    <a:pt x="45" y="9"/>
                  </a:lnTo>
                  <a:lnTo>
                    <a:pt x="48" y="8"/>
                  </a:lnTo>
                  <a:lnTo>
                    <a:pt x="52" y="7"/>
                  </a:lnTo>
                  <a:lnTo>
                    <a:pt x="55" y="7"/>
                  </a:lnTo>
                  <a:lnTo>
                    <a:pt x="59" y="6"/>
                  </a:lnTo>
                  <a:lnTo>
                    <a:pt x="61" y="5"/>
                  </a:lnTo>
                  <a:lnTo>
                    <a:pt x="62" y="4"/>
                  </a:lnTo>
                  <a:lnTo>
                    <a:pt x="63" y="3"/>
                  </a:lnTo>
                  <a:lnTo>
                    <a:pt x="64" y="1"/>
                  </a:lnTo>
                  <a:lnTo>
                    <a:pt x="65" y="0"/>
                  </a:lnTo>
                  <a:lnTo>
                    <a:pt x="66" y="0"/>
                  </a:lnTo>
                  <a:lnTo>
                    <a:pt x="68" y="0"/>
                  </a:lnTo>
                  <a:lnTo>
                    <a:pt x="7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3" name="Freeform 1391"/>
            <p:cNvSpPr>
              <a:spLocks/>
            </p:cNvSpPr>
            <p:nvPr/>
          </p:nvSpPr>
          <p:spPr bwMode="auto">
            <a:xfrm>
              <a:off x="3728" y="2774"/>
              <a:ext cx="6" cy="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5" y="1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1" y="3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4" y="0"/>
                </a:cxn>
              </a:cxnLst>
              <a:rect l="0" t="0" r="r" b="b"/>
              <a:pathLst>
                <a:path w="6" h="4">
                  <a:moveTo>
                    <a:pt x="4" y="0"/>
                  </a:moveTo>
                  <a:lnTo>
                    <a:pt x="5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3" y="3"/>
                  </a:lnTo>
                  <a:lnTo>
                    <a:pt x="1" y="3"/>
                  </a:lnTo>
                  <a:lnTo>
                    <a:pt x="0" y="2"/>
                  </a:lnTo>
                  <a:lnTo>
                    <a:pt x="1" y="1"/>
                  </a:lnTo>
                  <a:lnTo>
                    <a:pt x="3" y="0"/>
                  </a:lnTo>
                  <a:lnTo>
                    <a:pt x="4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4" name="Freeform 1392"/>
            <p:cNvSpPr>
              <a:spLocks/>
            </p:cNvSpPr>
            <p:nvPr/>
          </p:nvSpPr>
          <p:spPr bwMode="auto">
            <a:xfrm>
              <a:off x="3390" y="2777"/>
              <a:ext cx="27" cy="8"/>
            </a:xfrm>
            <a:custGeom>
              <a:avLst/>
              <a:gdLst/>
              <a:ahLst/>
              <a:cxnLst>
                <a:cxn ang="0">
                  <a:pos x="26" y="6"/>
                </a:cxn>
                <a:cxn ang="0">
                  <a:pos x="14" y="6"/>
                </a:cxn>
                <a:cxn ang="0">
                  <a:pos x="14" y="5"/>
                </a:cxn>
                <a:cxn ang="0">
                  <a:pos x="13" y="4"/>
                </a:cxn>
                <a:cxn ang="0">
                  <a:pos x="13" y="3"/>
                </a:cxn>
                <a:cxn ang="0">
                  <a:pos x="12" y="2"/>
                </a:cxn>
                <a:cxn ang="0">
                  <a:pos x="10" y="2"/>
                </a:cxn>
                <a:cxn ang="0">
                  <a:pos x="8" y="3"/>
                </a:cxn>
                <a:cxn ang="0">
                  <a:pos x="7" y="5"/>
                </a:cxn>
                <a:cxn ang="0">
                  <a:pos x="5" y="6"/>
                </a:cxn>
                <a:cxn ang="0">
                  <a:pos x="5" y="7"/>
                </a:cxn>
                <a:cxn ang="0">
                  <a:pos x="0" y="2"/>
                </a:cxn>
                <a:cxn ang="0">
                  <a:pos x="4" y="2"/>
                </a:cxn>
                <a:cxn ang="0">
                  <a:pos x="8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2" y="0"/>
                </a:cxn>
                <a:cxn ang="0">
                  <a:pos x="24" y="2"/>
                </a:cxn>
                <a:cxn ang="0">
                  <a:pos x="26" y="6"/>
                </a:cxn>
              </a:cxnLst>
              <a:rect l="0" t="0" r="r" b="b"/>
              <a:pathLst>
                <a:path w="27" h="8">
                  <a:moveTo>
                    <a:pt x="26" y="6"/>
                  </a:moveTo>
                  <a:lnTo>
                    <a:pt x="14" y="6"/>
                  </a:lnTo>
                  <a:lnTo>
                    <a:pt x="14" y="5"/>
                  </a:lnTo>
                  <a:lnTo>
                    <a:pt x="13" y="4"/>
                  </a:lnTo>
                  <a:lnTo>
                    <a:pt x="13" y="3"/>
                  </a:lnTo>
                  <a:lnTo>
                    <a:pt x="12" y="2"/>
                  </a:lnTo>
                  <a:lnTo>
                    <a:pt x="10" y="2"/>
                  </a:lnTo>
                  <a:lnTo>
                    <a:pt x="8" y="3"/>
                  </a:lnTo>
                  <a:lnTo>
                    <a:pt x="7" y="5"/>
                  </a:lnTo>
                  <a:lnTo>
                    <a:pt x="5" y="6"/>
                  </a:lnTo>
                  <a:lnTo>
                    <a:pt x="5" y="7"/>
                  </a:lnTo>
                  <a:lnTo>
                    <a:pt x="0" y="2"/>
                  </a:lnTo>
                  <a:lnTo>
                    <a:pt x="4" y="2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4" y="2"/>
                  </a:lnTo>
                  <a:lnTo>
                    <a:pt x="26" y="6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5" name="Freeform 1393"/>
            <p:cNvSpPr>
              <a:spLocks/>
            </p:cNvSpPr>
            <p:nvPr/>
          </p:nvSpPr>
          <p:spPr bwMode="auto">
            <a:xfrm>
              <a:off x="3475" y="2777"/>
              <a:ext cx="5" cy="4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0" y="0"/>
                </a:cxn>
                <a:cxn ang="0">
                  <a:pos x="4" y="0"/>
                </a:cxn>
                <a:cxn ang="0">
                  <a:pos x="4" y="3"/>
                </a:cxn>
              </a:cxnLst>
              <a:rect l="0" t="0" r="r" b="b"/>
              <a:pathLst>
                <a:path w="5" h="4">
                  <a:moveTo>
                    <a:pt x="4" y="3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4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6" name="Freeform 1394"/>
            <p:cNvSpPr>
              <a:spLocks/>
            </p:cNvSpPr>
            <p:nvPr/>
          </p:nvSpPr>
          <p:spPr bwMode="auto">
            <a:xfrm>
              <a:off x="3694" y="2777"/>
              <a:ext cx="7" cy="4"/>
            </a:xfrm>
            <a:custGeom>
              <a:avLst/>
              <a:gdLst/>
              <a:ahLst/>
              <a:cxnLst>
                <a:cxn ang="0">
                  <a:pos x="6" y="3"/>
                </a:cxn>
                <a:cxn ang="0">
                  <a:pos x="4" y="3"/>
                </a:cxn>
                <a:cxn ang="0">
                  <a:pos x="2" y="3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6" y="1"/>
                </a:cxn>
                <a:cxn ang="0">
                  <a:pos x="6" y="3"/>
                </a:cxn>
              </a:cxnLst>
              <a:rect l="0" t="0" r="r" b="b"/>
              <a:pathLst>
                <a:path w="7" h="4">
                  <a:moveTo>
                    <a:pt x="6" y="3"/>
                  </a:moveTo>
                  <a:lnTo>
                    <a:pt x="4" y="3"/>
                  </a:lnTo>
                  <a:lnTo>
                    <a:pt x="2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6" y="1"/>
                  </a:lnTo>
                  <a:lnTo>
                    <a:pt x="6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7" name="Freeform 1395"/>
            <p:cNvSpPr>
              <a:spLocks/>
            </p:cNvSpPr>
            <p:nvPr/>
          </p:nvSpPr>
          <p:spPr bwMode="auto">
            <a:xfrm>
              <a:off x="3741" y="2778"/>
              <a:ext cx="12" cy="5"/>
            </a:xfrm>
            <a:custGeom>
              <a:avLst/>
              <a:gdLst/>
              <a:ahLst/>
              <a:cxnLst>
                <a:cxn ang="0">
                  <a:pos x="11" y="2"/>
                </a:cxn>
                <a:cxn ang="0">
                  <a:pos x="10" y="3"/>
                </a:cxn>
                <a:cxn ang="0">
                  <a:pos x="9" y="4"/>
                </a:cxn>
                <a:cxn ang="0">
                  <a:pos x="8" y="4"/>
                </a:cxn>
                <a:cxn ang="0">
                  <a:pos x="7" y="4"/>
                </a:cxn>
                <a:cxn ang="0">
                  <a:pos x="5" y="4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8" y="1"/>
                </a:cxn>
                <a:cxn ang="0">
                  <a:pos x="9" y="1"/>
                </a:cxn>
                <a:cxn ang="0">
                  <a:pos x="11" y="2"/>
                </a:cxn>
              </a:cxnLst>
              <a:rect l="0" t="0" r="r" b="b"/>
              <a:pathLst>
                <a:path w="12" h="5">
                  <a:moveTo>
                    <a:pt x="11" y="2"/>
                  </a:moveTo>
                  <a:lnTo>
                    <a:pt x="10" y="3"/>
                  </a:lnTo>
                  <a:lnTo>
                    <a:pt x="9" y="4"/>
                  </a:lnTo>
                  <a:lnTo>
                    <a:pt x="8" y="4"/>
                  </a:lnTo>
                  <a:lnTo>
                    <a:pt x="7" y="4"/>
                  </a:lnTo>
                  <a:lnTo>
                    <a:pt x="5" y="4"/>
                  </a:lnTo>
                  <a:lnTo>
                    <a:pt x="3" y="4"/>
                  </a:lnTo>
                  <a:lnTo>
                    <a:pt x="2" y="4"/>
                  </a:lnTo>
                  <a:lnTo>
                    <a:pt x="0" y="4"/>
                  </a:lnTo>
                  <a:lnTo>
                    <a:pt x="1" y="2"/>
                  </a:lnTo>
                  <a:lnTo>
                    <a:pt x="2" y="1"/>
                  </a:lnTo>
                  <a:lnTo>
                    <a:pt x="3" y="1"/>
                  </a:lnTo>
                  <a:lnTo>
                    <a:pt x="5" y="0"/>
                  </a:lnTo>
                  <a:lnTo>
                    <a:pt x="7" y="0"/>
                  </a:lnTo>
                  <a:lnTo>
                    <a:pt x="8" y="1"/>
                  </a:lnTo>
                  <a:lnTo>
                    <a:pt x="9" y="1"/>
                  </a:lnTo>
                  <a:lnTo>
                    <a:pt x="11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8" name="Freeform 1396"/>
            <p:cNvSpPr>
              <a:spLocks/>
            </p:cNvSpPr>
            <p:nvPr/>
          </p:nvSpPr>
          <p:spPr bwMode="auto">
            <a:xfrm>
              <a:off x="3708" y="2780"/>
              <a:ext cx="10" cy="10"/>
            </a:xfrm>
            <a:custGeom>
              <a:avLst/>
              <a:gdLst/>
              <a:ahLst/>
              <a:cxnLst>
                <a:cxn ang="0">
                  <a:pos x="9" y="3"/>
                </a:cxn>
                <a:cxn ang="0">
                  <a:pos x="7" y="9"/>
                </a:cxn>
                <a:cxn ang="0">
                  <a:pos x="0" y="8"/>
                </a:cxn>
                <a:cxn ang="0">
                  <a:pos x="0" y="6"/>
                </a:cxn>
                <a:cxn ang="0">
                  <a:pos x="1" y="4"/>
                </a:cxn>
                <a:cxn ang="0">
                  <a:pos x="2" y="2"/>
                </a:cxn>
                <a:cxn ang="0">
                  <a:pos x="4" y="0"/>
                </a:cxn>
                <a:cxn ang="0">
                  <a:pos x="5" y="1"/>
                </a:cxn>
                <a:cxn ang="0">
                  <a:pos x="7" y="1"/>
                </a:cxn>
                <a:cxn ang="0">
                  <a:pos x="8" y="2"/>
                </a:cxn>
                <a:cxn ang="0">
                  <a:pos x="9" y="3"/>
                </a:cxn>
              </a:cxnLst>
              <a:rect l="0" t="0" r="r" b="b"/>
              <a:pathLst>
                <a:path w="10" h="10">
                  <a:moveTo>
                    <a:pt x="9" y="3"/>
                  </a:moveTo>
                  <a:lnTo>
                    <a:pt x="7" y="9"/>
                  </a:lnTo>
                  <a:lnTo>
                    <a:pt x="0" y="8"/>
                  </a:lnTo>
                  <a:lnTo>
                    <a:pt x="0" y="6"/>
                  </a:lnTo>
                  <a:lnTo>
                    <a:pt x="1" y="4"/>
                  </a:lnTo>
                  <a:lnTo>
                    <a:pt x="2" y="2"/>
                  </a:lnTo>
                  <a:lnTo>
                    <a:pt x="4" y="0"/>
                  </a:lnTo>
                  <a:lnTo>
                    <a:pt x="5" y="1"/>
                  </a:lnTo>
                  <a:lnTo>
                    <a:pt x="7" y="1"/>
                  </a:lnTo>
                  <a:lnTo>
                    <a:pt x="8" y="2"/>
                  </a:lnTo>
                  <a:lnTo>
                    <a:pt x="9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9" name="Freeform 1397"/>
            <p:cNvSpPr>
              <a:spLocks/>
            </p:cNvSpPr>
            <p:nvPr/>
          </p:nvSpPr>
          <p:spPr bwMode="auto">
            <a:xfrm>
              <a:off x="3675" y="2782"/>
              <a:ext cx="8" cy="6"/>
            </a:xfrm>
            <a:custGeom>
              <a:avLst/>
              <a:gdLst/>
              <a:ahLst/>
              <a:cxnLst>
                <a:cxn ang="0">
                  <a:pos x="7" y="1"/>
                </a:cxn>
                <a:cxn ang="0">
                  <a:pos x="6" y="3"/>
                </a:cxn>
                <a:cxn ang="0">
                  <a:pos x="4" y="4"/>
                </a:cxn>
                <a:cxn ang="0">
                  <a:pos x="2" y="5"/>
                </a:cxn>
                <a:cxn ang="0">
                  <a:pos x="0" y="5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6" y="1"/>
                </a:cxn>
                <a:cxn ang="0">
                  <a:pos x="7" y="1"/>
                </a:cxn>
              </a:cxnLst>
              <a:rect l="0" t="0" r="r" b="b"/>
              <a:pathLst>
                <a:path w="8" h="6">
                  <a:moveTo>
                    <a:pt x="7" y="1"/>
                  </a:moveTo>
                  <a:lnTo>
                    <a:pt x="6" y="3"/>
                  </a:lnTo>
                  <a:lnTo>
                    <a:pt x="4" y="4"/>
                  </a:lnTo>
                  <a:lnTo>
                    <a:pt x="2" y="5"/>
                  </a:lnTo>
                  <a:lnTo>
                    <a:pt x="0" y="5"/>
                  </a:ln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7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0" name="Freeform 1398"/>
            <p:cNvSpPr>
              <a:spLocks/>
            </p:cNvSpPr>
            <p:nvPr/>
          </p:nvSpPr>
          <p:spPr bwMode="auto">
            <a:xfrm>
              <a:off x="3644" y="2782"/>
              <a:ext cx="5" cy="5"/>
            </a:xfrm>
            <a:custGeom>
              <a:avLst/>
              <a:gdLst/>
              <a:ahLst/>
              <a:cxnLst>
                <a:cxn ang="0">
                  <a:pos x="3" y="4"/>
                </a:cxn>
                <a:cxn ang="0">
                  <a:pos x="0" y="0"/>
                </a:cxn>
                <a:cxn ang="0">
                  <a:pos x="4" y="1"/>
                </a:cxn>
                <a:cxn ang="0">
                  <a:pos x="3" y="4"/>
                </a:cxn>
              </a:cxnLst>
              <a:rect l="0" t="0" r="r" b="b"/>
              <a:pathLst>
                <a:path w="5" h="5">
                  <a:moveTo>
                    <a:pt x="3" y="4"/>
                  </a:moveTo>
                  <a:lnTo>
                    <a:pt x="0" y="0"/>
                  </a:lnTo>
                  <a:lnTo>
                    <a:pt x="4" y="1"/>
                  </a:lnTo>
                  <a:lnTo>
                    <a:pt x="3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1" name="Freeform 1399"/>
            <p:cNvSpPr>
              <a:spLocks/>
            </p:cNvSpPr>
            <p:nvPr/>
          </p:nvSpPr>
          <p:spPr bwMode="auto">
            <a:xfrm>
              <a:off x="3724" y="2782"/>
              <a:ext cx="9" cy="11"/>
            </a:xfrm>
            <a:custGeom>
              <a:avLst/>
              <a:gdLst/>
              <a:ahLst/>
              <a:cxnLst>
                <a:cxn ang="0">
                  <a:pos x="7" y="7"/>
                </a:cxn>
                <a:cxn ang="0">
                  <a:pos x="6" y="8"/>
                </a:cxn>
                <a:cxn ang="0">
                  <a:pos x="5" y="9"/>
                </a:cxn>
                <a:cxn ang="0">
                  <a:pos x="2" y="10"/>
                </a:cxn>
                <a:cxn ang="0">
                  <a:pos x="1" y="9"/>
                </a:cxn>
                <a:cxn ang="0">
                  <a:pos x="0" y="0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5" y="3"/>
                </a:cxn>
                <a:cxn ang="0">
                  <a:pos x="6" y="3"/>
                </a:cxn>
                <a:cxn ang="0">
                  <a:pos x="7" y="4"/>
                </a:cxn>
                <a:cxn ang="0">
                  <a:pos x="8" y="5"/>
                </a:cxn>
                <a:cxn ang="0">
                  <a:pos x="7" y="7"/>
                </a:cxn>
              </a:cxnLst>
              <a:rect l="0" t="0" r="r" b="b"/>
              <a:pathLst>
                <a:path w="9" h="11">
                  <a:moveTo>
                    <a:pt x="7" y="7"/>
                  </a:moveTo>
                  <a:lnTo>
                    <a:pt x="6" y="8"/>
                  </a:lnTo>
                  <a:lnTo>
                    <a:pt x="5" y="9"/>
                  </a:lnTo>
                  <a:lnTo>
                    <a:pt x="2" y="10"/>
                  </a:lnTo>
                  <a:lnTo>
                    <a:pt x="1" y="9"/>
                  </a:lnTo>
                  <a:lnTo>
                    <a:pt x="0" y="0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3"/>
                  </a:lnTo>
                  <a:lnTo>
                    <a:pt x="5" y="3"/>
                  </a:lnTo>
                  <a:lnTo>
                    <a:pt x="6" y="3"/>
                  </a:lnTo>
                  <a:lnTo>
                    <a:pt x="7" y="4"/>
                  </a:lnTo>
                  <a:lnTo>
                    <a:pt x="8" y="5"/>
                  </a:lnTo>
                  <a:lnTo>
                    <a:pt x="7" y="7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2" name="Freeform 1400"/>
            <p:cNvSpPr>
              <a:spLocks/>
            </p:cNvSpPr>
            <p:nvPr/>
          </p:nvSpPr>
          <p:spPr bwMode="auto">
            <a:xfrm>
              <a:off x="3745" y="2782"/>
              <a:ext cx="27" cy="33"/>
            </a:xfrm>
            <a:custGeom>
              <a:avLst/>
              <a:gdLst/>
              <a:ahLst/>
              <a:cxnLst>
                <a:cxn ang="0">
                  <a:pos x="26" y="3"/>
                </a:cxn>
                <a:cxn ang="0">
                  <a:pos x="24" y="3"/>
                </a:cxn>
                <a:cxn ang="0">
                  <a:pos x="22" y="4"/>
                </a:cxn>
                <a:cxn ang="0">
                  <a:pos x="20" y="5"/>
                </a:cxn>
                <a:cxn ang="0">
                  <a:pos x="19" y="7"/>
                </a:cxn>
                <a:cxn ang="0">
                  <a:pos x="17" y="8"/>
                </a:cxn>
                <a:cxn ang="0">
                  <a:pos x="17" y="10"/>
                </a:cxn>
                <a:cxn ang="0">
                  <a:pos x="16" y="12"/>
                </a:cxn>
                <a:cxn ang="0">
                  <a:pos x="17" y="13"/>
                </a:cxn>
                <a:cxn ang="0">
                  <a:pos x="15" y="13"/>
                </a:cxn>
                <a:cxn ang="0">
                  <a:pos x="14" y="13"/>
                </a:cxn>
                <a:cxn ang="0">
                  <a:pos x="12" y="13"/>
                </a:cxn>
                <a:cxn ang="0">
                  <a:pos x="11" y="14"/>
                </a:cxn>
                <a:cxn ang="0">
                  <a:pos x="12" y="16"/>
                </a:cxn>
                <a:cxn ang="0">
                  <a:pos x="14" y="18"/>
                </a:cxn>
                <a:cxn ang="0">
                  <a:pos x="16" y="19"/>
                </a:cxn>
                <a:cxn ang="0">
                  <a:pos x="17" y="21"/>
                </a:cxn>
                <a:cxn ang="0">
                  <a:pos x="19" y="23"/>
                </a:cxn>
                <a:cxn ang="0">
                  <a:pos x="20" y="24"/>
                </a:cxn>
                <a:cxn ang="0">
                  <a:pos x="22" y="26"/>
                </a:cxn>
                <a:cxn ang="0">
                  <a:pos x="24" y="28"/>
                </a:cxn>
                <a:cxn ang="0">
                  <a:pos x="17" y="29"/>
                </a:cxn>
                <a:cxn ang="0">
                  <a:pos x="17" y="30"/>
                </a:cxn>
                <a:cxn ang="0">
                  <a:pos x="16" y="30"/>
                </a:cxn>
                <a:cxn ang="0">
                  <a:pos x="16" y="31"/>
                </a:cxn>
                <a:cxn ang="0">
                  <a:pos x="15" y="32"/>
                </a:cxn>
                <a:cxn ang="0">
                  <a:pos x="13" y="31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8" y="29"/>
                </a:cxn>
                <a:cxn ang="0">
                  <a:pos x="6" y="29"/>
                </a:cxn>
                <a:cxn ang="0">
                  <a:pos x="4" y="29"/>
                </a:cxn>
                <a:cxn ang="0">
                  <a:pos x="2" y="29"/>
                </a:cxn>
                <a:cxn ang="0">
                  <a:pos x="0" y="29"/>
                </a:cxn>
                <a:cxn ang="0">
                  <a:pos x="8" y="25"/>
                </a:cxn>
                <a:cxn ang="0">
                  <a:pos x="6" y="22"/>
                </a:cxn>
                <a:cxn ang="0">
                  <a:pos x="5" y="19"/>
                </a:cxn>
                <a:cxn ang="0">
                  <a:pos x="6" y="16"/>
                </a:cxn>
                <a:cxn ang="0">
                  <a:pos x="7" y="13"/>
                </a:cxn>
                <a:cxn ang="0">
                  <a:pos x="9" y="11"/>
                </a:cxn>
                <a:cxn ang="0">
                  <a:pos x="11" y="8"/>
                </a:cxn>
                <a:cxn ang="0">
                  <a:pos x="13" y="5"/>
                </a:cxn>
                <a:cxn ang="0">
                  <a:pos x="15" y="2"/>
                </a:cxn>
                <a:cxn ang="0">
                  <a:pos x="16" y="1"/>
                </a:cxn>
                <a:cxn ang="0">
                  <a:pos x="18" y="0"/>
                </a:cxn>
                <a:cxn ang="0">
                  <a:pos x="19" y="0"/>
                </a:cxn>
                <a:cxn ang="0">
                  <a:pos x="21" y="0"/>
                </a:cxn>
                <a:cxn ang="0">
                  <a:pos x="22" y="1"/>
                </a:cxn>
                <a:cxn ang="0">
                  <a:pos x="23" y="1"/>
                </a:cxn>
                <a:cxn ang="0">
                  <a:pos x="24" y="2"/>
                </a:cxn>
                <a:cxn ang="0">
                  <a:pos x="26" y="3"/>
                </a:cxn>
              </a:cxnLst>
              <a:rect l="0" t="0" r="r" b="b"/>
              <a:pathLst>
                <a:path w="27" h="33">
                  <a:moveTo>
                    <a:pt x="26" y="3"/>
                  </a:moveTo>
                  <a:lnTo>
                    <a:pt x="24" y="3"/>
                  </a:lnTo>
                  <a:lnTo>
                    <a:pt x="22" y="4"/>
                  </a:lnTo>
                  <a:lnTo>
                    <a:pt x="20" y="5"/>
                  </a:lnTo>
                  <a:lnTo>
                    <a:pt x="19" y="7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6" y="12"/>
                  </a:lnTo>
                  <a:lnTo>
                    <a:pt x="17" y="13"/>
                  </a:lnTo>
                  <a:lnTo>
                    <a:pt x="15" y="13"/>
                  </a:lnTo>
                  <a:lnTo>
                    <a:pt x="14" y="13"/>
                  </a:lnTo>
                  <a:lnTo>
                    <a:pt x="12" y="13"/>
                  </a:lnTo>
                  <a:lnTo>
                    <a:pt x="11" y="14"/>
                  </a:lnTo>
                  <a:lnTo>
                    <a:pt x="12" y="16"/>
                  </a:lnTo>
                  <a:lnTo>
                    <a:pt x="14" y="18"/>
                  </a:lnTo>
                  <a:lnTo>
                    <a:pt x="16" y="19"/>
                  </a:lnTo>
                  <a:lnTo>
                    <a:pt x="17" y="21"/>
                  </a:lnTo>
                  <a:lnTo>
                    <a:pt x="19" y="23"/>
                  </a:lnTo>
                  <a:lnTo>
                    <a:pt x="20" y="24"/>
                  </a:lnTo>
                  <a:lnTo>
                    <a:pt x="22" y="26"/>
                  </a:lnTo>
                  <a:lnTo>
                    <a:pt x="24" y="28"/>
                  </a:lnTo>
                  <a:lnTo>
                    <a:pt x="17" y="29"/>
                  </a:lnTo>
                  <a:lnTo>
                    <a:pt x="17" y="30"/>
                  </a:lnTo>
                  <a:lnTo>
                    <a:pt x="16" y="30"/>
                  </a:lnTo>
                  <a:lnTo>
                    <a:pt x="16" y="31"/>
                  </a:lnTo>
                  <a:lnTo>
                    <a:pt x="15" y="32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9" y="29"/>
                  </a:lnTo>
                  <a:lnTo>
                    <a:pt x="8" y="29"/>
                  </a:lnTo>
                  <a:lnTo>
                    <a:pt x="6" y="29"/>
                  </a:lnTo>
                  <a:lnTo>
                    <a:pt x="4" y="29"/>
                  </a:lnTo>
                  <a:lnTo>
                    <a:pt x="2" y="29"/>
                  </a:lnTo>
                  <a:lnTo>
                    <a:pt x="0" y="29"/>
                  </a:lnTo>
                  <a:lnTo>
                    <a:pt x="8" y="25"/>
                  </a:lnTo>
                  <a:lnTo>
                    <a:pt x="6" y="22"/>
                  </a:lnTo>
                  <a:lnTo>
                    <a:pt x="5" y="19"/>
                  </a:lnTo>
                  <a:lnTo>
                    <a:pt x="6" y="16"/>
                  </a:lnTo>
                  <a:lnTo>
                    <a:pt x="7" y="13"/>
                  </a:lnTo>
                  <a:lnTo>
                    <a:pt x="9" y="11"/>
                  </a:lnTo>
                  <a:lnTo>
                    <a:pt x="11" y="8"/>
                  </a:lnTo>
                  <a:lnTo>
                    <a:pt x="13" y="5"/>
                  </a:lnTo>
                  <a:lnTo>
                    <a:pt x="15" y="2"/>
                  </a:lnTo>
                  <a:lnTo>
                    <a:pt x="16" y="1"/>
                  </a:lnTo>
                  <a:lnTo>
                    <a:pt x="18" y="0"/>
                  </a:lnTo>
                  <a:lnTo>
                    <a:pt x="19" y="0"/>
                  </a:lnTo>
                  <a:lnTo>
                    <a:pt x="21" y="0"/>
                  </a:lnTo>
                  <a:lnTo>
                    <a:pt x="22" y="1"/>
                  </a:lnTo>
                  <a:lnTo>
                    <a:pt x="23" y="1"/>
                  </a:lnTo>
                  <a:lnTo>
                    <a:pt x="24" y="2"/>
                  </a:lnTo>
                  <a:lnTo>
                    <a:pt x="26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3" name="Freeform 1401"/>
            <p:cNvSpPr>
              <a:spLocks/>
            </p:cNvSpPr>
            <p:nvPr/>
          </p:nvSpPr>
          <p:spPr bwMode="auto">
            <a:xfrm>
              <a:off x="3307" y="2784"/>
              <a:ext cx="62" cy="30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58" y="2"/>
                </a:cxn>
                <a:cxn ang="0">
                  <a:pos x="56" y="4"/>
                </a:cxn>
                <a:cxn ang="0">
                  <a:pos x="53" y="6"/>
                </a:cxn>
                <a:cxn ang="0">
                  <a:pos x="50" y="8"/>
                </a:cxn>
                <a:cxn ang="0">
                  <a:pos x="47" y="9"/>
                </a:cxn>
                <a:cxn ang="0">
                  <a:pos x="44" y="11"/>
                </a:cxn>
                <a:cxn ang="0">
                  <a:pos x="40" y="13"/>
                </a:cxn>
                <a:cxn ang="0">
                  <a:pos x="37" y="14"/>
                </a:cxn>
                <a:cxn ang="0">
                  <a:pos x="37" y="17"/>
                </a:cxn>
                <a:cxn ang="0">
                  <a:pos x="36" y="21"/>
                </a:cxn>
                <a:cxn ang="0">
                  <a:pos x="37" y="25"/>
                </a:cxn>
                <a:cxn ang="0">
                  <a:pos x="41" y="28"/>
                </a:cxn>
                <a:cxn ang="0">
                  <a:pos x="49" y="27"/>
                </a:cxn>
                <a:cxn ang="0">
                  <a:pos x="47" y="27"/>
                </a:cxn>
                <a:cxn ang="0">
                  <a:pos x="45" y="28"/>
                </a:cxn>
                <a:cxn ang="0">
                  <a:pos x="43" y="28"/>
                </a:cxn>
                <a:cxn ang="0">
                  <a:pos x="41" y="29"/>
                </a:cxn>
                <a:cxn ang="0">
                  <a:pos x="39" y="29"/>
                </a:cxn>
                <a:cxn ang="0">
                  <a:pos x="37" y="29"/>
                </a:cxn>
                <a:cxn ang="0">
                  <a:pos x="36" y="29"/>
                </a:cxn>
                <a:cxn ang="0">
                  <a:pos x="34" y="29"/>
                </a:cxn>
                <a:cxn ang="0">
                  <a:pos x="33" y="27"/>
                </a:cxn>
                <a:cxn ang="0">
                  <a:pos x="33" y="23"/>
                </a:cxn>
                <a:cxn ang="0">
                  <a:pos x="33" y="21"/>
                </a:cxn>
                <a:cxn ang="0">
                  <a:pos x="29" y="19"/>
                </a:cxn>
                <a:cxn ang="0">
                  <a:pos x="28" y="20"/>
                </a:cxn>
                <a:cxn ang="0">
                  <a:pos x="26" y="21"/>
                </a:cxn>
                <a:cxn ang="0">
                  <a:pos x="24" y="21"/>
                </a:cxn>
                <a:cxn ang="0">
                  <a:pos x="23" y="22"/>
                </a:cxn>
                <a:cxn ang="0">
                  <a:pos x="21" y="23"/>
                </a:cxn>
                <a:cxn ang="0">
                  <a:pos x="19" y="23"/>
                </a:cxn>
                <a:cxn ang="0">
                  <a:pos x="17" y="23"/>
                </a:cxn>
                <a:cxn ang="0">
                  <a:pos x="15" y="23"/>
                </a:cxn>
                <a:cxn ang="0">
                  <a:pos x="15" y="19"/>
                </a:cxn>
                <a:cxn ang="0">
                  <a:pos x="14" y="17"/>
                </a:cxn>
                <a:cxn ang="0">
                  <a:pos x="12" y="16"/>
                </a:cxn>
                <a:cxn ang="0">
                  <a:pos x="10" y="17"/>
                </a:cxn>
                <a:cxn ang="0">
                  <a:pos x="8" y="17"/>
                </a:cxn>
                <a:cxn ang="0">
                  <a:pos x="5" y="18"/>
                </a:cxn>
                <a:cxn ang="0">
                  <a:pos x="3" y="18"/>
                </a:cxn>
                <a:cxn ang="0">
                  <a:pos x="0" y="17"/>
                </a:cxn>
                <a:cxn ang="0">
                  <a:pos x="2" y="13"/>
                </a:cxn>
                <a:cxn ang="0">
                  <a:pos x="4" y="14"/>
                </a:cxn>
                <a:cxn ang="0">
                  <a:pos x="6" y="13"/>
                </a:cxn>
                <a:cxn ang="0">
                  <a:pos x="7" y="11"/>
                </a:cxn>
                <a:cxn ang="0">
                  <a:pos x="9" y="10"/>
                </a:cxn>
                <a:cxn ang="0">
                  <a:pos x="14" y="9"/>
                </a:cxn>
                <a:cxn ang="0">
                  <a:pos x="19" y="9"/>
                </a:cxn>
                <a:cxn ang="0">
                  <a:pos x="24" y="8"/>
                </a:cxn>
                <a:cxn ang="0">
                  <a:pos x="29" y="8"/>
                </a:cxn>
                <a:cxn ang="0">
                  <a:pos x="34" y="8"/>
                </a:cxn>
                <a:cxn ang="0">
                  <a:pos x="39" y="7"/>
                </a:cxn>
                <a:cxn ang="0">
                  <a:pos x="44" y="6"/>
                </a:cxn>
                <a:cxn ang="0">
                  <a:pos x="49" y="4"/>
                </a:cxn>
                <a:cxn ang="0">
                  <a:pos x="50" y="1"/>
                </a:cxn>
                <a:cxn ang="0">
                  <a:pos x="52" y="0"/>
                </a:cxn>
                <a:cxn ang="0">
                  <a:pos x="53" y="0"/>
                </a:cxn>
                <a:cxn ang="0">
                  <a:pos x="55" y="0"/>
                </a:cxn>
                <a:cxn ang="0">
                  <a:pos x="57" y="0"/>
                </a:cxn>
                <a:cxn ang="0">
                  <a:pos x="58" y="0"/>
                </a:cxn>
                <a:cxn ang="0">
                  <a:pos x="60" y="0"/>
                </a:cxn>
                <a:cxn ang="0">
                  <a:pos x="61" y="0"/>
                </a:cxn>
              </a:cxnLst>
              <a:rect l="0" t="0" r="r" b="b"/>
              <a:pathLst>
                <a:path w="62" h="30">
                  <a:moveTo>
                    <a:pt x="61" y="0"/>
                  </a:moveTo>
                  <a:lnTo>
                    <a:pt x="58" y="2"/>
                  </a:lnTo>
                  <a:lnTo>
                    <a:pt x="56" y="4"/>
                  </a:lnTo>
                  <a:lnTo>
                    <a:pt x="53" y="6"/>
                  </a:lnTo>
                  <a:lnTo>
                    <a:pt x="50" y="8"/>
                  </a:lnTo>
                  <a:lnTo>
                    <a:pt x="47" y="9"/>
                  </a:lnTo>
                  <a:lnTo>
                    <a:pt x="44" y="11"/>
                  </a:lnTo>
                  <a:lnTo>
                    <a:pt x="40" y="13"/>
                  </a:lnTo>
                  <a:lnTo>
                    <a:pt x="37" y="14"/>
                  </a:lnTo>
                  <a:lnTo>
                    <a:pt x="37" y="17"/>
                  </a:lnTo>
                  <a:lnTo>
                    <a:pt x="36" y="21"/>
                  </a:lnTo>
                  <a:lnTo>
                    <a:pt x="37" y="25"/>
                  </a:lnTo>
                  <a:lnTo>
                    <a:pt x="41" y="28"/>
                  </a:lnTo>
                  <a:lnTo>
                    <a:pt x="49" y="27"/>
                  </a:lnTo>
                  <a:lnTo>
                    <a:pt x="47" y="27"/>
                  </a:lnTo>
                  <a:lnTo>
                    <a:pt x="45" y="28"/>
                  </a:lnTo>
                  <a:lnTo>
                    <a:pt x="43" y="28"/>
                  </a:lnTo>
                  <a:lnTo>
                    <a:pt x="41" y="29"/>
                  </a:lnTo>
                  <a:lnTo>
                    <a:pt x="39" y="29"/>
                  </a:lnTo>
                  <a:lnTo>
                    <a:pt x="37" y="29"/>
                  </a:lnTo>
                  <a:lnTo>
                    <a:pt x="36" y="29"/>
                  </a:lnTo>
                  <a:lnTo>
                    <a:pt x="34" y="29"/>
                  </a:lnTo>
                  <a:lnTo>
                    <a:pt x="33" y="27"/>
                  </a:lnTo>
                  <a:lnTo>
                    <a:pt x="33" y="23"/>
                  </a:lnTo>
                  <a:lnTo>
                    <a:pt x="33" y="21"/>
                  </a:lnTo>
                  <a:lnTo>
                    <a:pt x="29" y="19"/>
                  </a:lnTo>
                  <a:lnTo>
                    <a:pt x="28" y="20"/>
                  </a:lnTo>
                  <a:lnTo>
                    <a:pt x="26" y="21"/>
                  </a:lnTo>
                  <a:lnTo>
                    <a:pt x="24" y="21"/>
                  </a:lnTo>
                  <a:lnTo>
                    <a:pt x="23" y="22"/>
                  </a:lnTo>
                  <a:lnTo>
                    <a:pt x="21" y="23"/>
                  </a:lnTo>
                  <a:lnTo>
                    <a:pt x="19" y="23"/>
                  </a:lnTo>
                  <a:lnTo>
                    <a:pt x="17" y="23"/>
                  </a:lnTo>
                  <a:lnTo>
                    <a:pt x="15" y="23"/>
                  </a:lnTo>
                  <a:lnTo>
                    <a:pt x="15" y="19"/>
                  </a:lnTo>
                  <a:lnTo>
                    <a:pt x="14" y="17"/>
                  </a:lnTo>
                  <a:lnTo>
                    <a:pt x="12" y="16"/>
                  </a:lnTo>
                  <a:lnTo>
                    <a:pt x="10" y="17"/>
                  </a:lnTo>
                  <a:lnTo>
                    <a:pt x="8" y="17"/>
                  </a:lnTo>
                  <a:lnTo>
                    <a:pt x="5" y="18"/>
                  </a:lnTo>
                  <a:lnTo>
                    <a:pt x="3" y="18"/>
                  </a:lnTo>
                  <a:lnTo>
                    <a:pt x="0" y="17"/>
                  </a:lnTo>
                  <a:lnTo>
                    <a:pt x="2" y="13"/>
                  </a:lnTo>
                  <a:lnTo>
                    <a:pt x="4" y="14"/>
                  </a:lnTo>
                  <a:lnTo>
                    <a:pt x="6" y="13"/>
                  </a:lnTo>
                  <a:lnTo>
                    <a:pt x="7" y="11"/>
                  </a:lnTo>
                  <a:lnTo>
                    <a:pt x="9" y="10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24" y="8"/>
                  </a:lnTo>
                  <a:lnTo>
                    <a:pt x="29" y="8"/>
                  </a:lnTo>
                  <a:lnTo>
                    <a:pt x="34" y="8"/>
                  </a:lnTo>
                  <a:lnTo>
                    <a:pt x="39" y="7"/>
                  </a:lnTo>
                  <a:lnTo>
                    <a:pt x="44" y="6"/>
                  </a:lnTo>
                  <a:lnTo>
                    <a:pt x="49" y="4"/>
                  </a:lnTo>
                  <a:lnTo>
                    <a:pt x="50" y="1"/>
                  </a:lnTo>
                  <a:lnTo>
                    <a:pt x="52" y="0"/>
                  </a:lnTo>
                  <a:lnTo>
                    <a:pt x="53" y="0"/>
                  </a:lnTo>
                  <a:lnTo>
                    <a:pt x="55" y="0"/>
                  </a:lnTo>
                  <a:lnTo>
                    <a:pt x="57" y="0"/>
                  </a:lnTo>
                  <a:lnTo>
                    <a:pt x="58" y="0"/>
                  </a:lnTo>
                  <a:lnTo>
                    <a:pt x="60" y="0"/>
                  </a:lnTo>
                  <a:lnTo>
                    <a:pt x="61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4" name="Freeform 1402"/>
            <p:cNvSpPr>
              <a:spLocks/>
            </p:cNvSpPr>
            <p:nvPr/>
          </p:nvSpPr>
          <p:spPr bwMode="auto">
            <a:xfrm>
              <a:off x="3474" y="2786"/>
              <a:ext cx="5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0"/>
                </a:cxn>
                <a:cxn ang="0">
                  <a:pos x="4" y="1"/>
                </a:cxn>
                <a:cxn ang="0">
                  <a:pos x="0" y="3"/>
                </a:cxn>
              </a:cxnLst>
              <a:rect l="0" t="0" r="r" b="b"/>
              <a:pathLst>
                <a:path w="5" h="4">
                  <a:moveTo>
                    <a:pt x="0" y="3"/>
                  </a:moveTo>
                  <a:lnTo>
                    <a:pt x="0" y="0"/>
                  </a:lnTo>
                  <a:lnTo>
                    <a:pt x="4" y="1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5" name="Freeform 1403"/>
            <p:cNvSpPr>
              <a:spLocks/>
            </p:cNvSpPr>
            <p:nvPr/>
          </p:nvSpPr>
          <p:spPr bwMode="auto">
            <a:xfrm>
              <a:off x="3368" y="2787"/>
              <a:ext cx="25" cy="11"/>
            </a:xfrm>
            <a:custGeom>
              <a:avLst/>
              <a:gdLst/>
              <a:ahLst/>
              <a:cxnLst>
                <a:cxn ang="0">
                  <a:pos x="13" y="10"/>
                </a:cxn>
                <a:cxn ang="0">
                  <a:pos x="13" y="8"/>
                </a:cxn>
                <a:cxn ang="0">
                  <a:pos x="12" y="7"/>
                </a:cxn>
                <a:cxn ang="0">
                  <a:pos x="10" y="6"/>
                </a:cxn>
                <a:cxn ang="0">
                  <a:pos x="9" y="5"/>
                </a:cxn>
                <a:cxn ang="0">
                  <a:pos x="7" y="4"/>
                </a:cxn>
                <a:cxn ang="0">
                  <a:pos x="5" y="4"/>
                </a:cxn>
                <a:cxn ang="0">
                  <a:pos x="2" y="5"/>
                </a:cxn>
                <a:cxn ang="0">
                  <a:pos x="0" y="5"/>
                </a:cxn>
                <a:cxn ang="0">
                  <a:pos x="3" y="3"/>
                </a:cxn>
                <a:cxn ang="0">
                  <a:pos x="5" y="2"/>
                </a:cxn>
                <a:cxn ang="0">
                  <a:pos x="8" y="2"/>
                </a:cxn>
                <a:cxn ang="0">
                  <a:pos x="11" y="3"/>
                </a:cxn>
                <a:cxn ang="0">
                  <a:pos x="13" y="4"/>
                </a:cxn>
                <a:cxn ang="0">
                  <a:pos x="16" y="4"/>
                </a:cxn>
                <a:cxn ang="0">
                  <a:pos x="18" y="3"/>
                </a:cxn>
                <a:cxn ang="0">
                  <a:pos x="20" y="0"/>
                </a:cxn>
                <a:cxn ang="0">
                  <a:pos x="24" y="0"/>
                </a:cxn>
                <a:cxn ang="0">
                  <a:pos x="13" y="10"/>
                </a:cxn>
              </a:cxnLst>
              <a:rect l="0" t="0" r="r" b="b"/>
              <a:pathLst>
                <a:path w="25" h="11">
                  <a:moveTo>
                    <a:pt x="13" y="10"/>
                  </a:moveTo>
                  <a:lnTo>
                    <a:pt x="13" y="8"/>
                  </a:lnTo>
                  <a:lnTo>
                    <a:pt x="12" y="7"/>
                  </a:lnTo>
                  <a:lnTo>
                    <a:pt x="10" y="6"/>
                  </a:lnTo>
                  <a:lnTo>
                    <a:pt x="9" y="5"/>
                  </a:lnTo>
                  <a:lnTo>
                    <a:pt x="7" y="4"/>
                  </a:lnTo>
                  <a:lnTo>
                    <a:pt x="5" y="4"/>
                  </a:lnTo>
                  <a:lnTo>
                    <a:pt x="2" y="5"/>
                  </a:lnTo>
                  <a:lnTo>
                    <a:pt x="0" y="5"/>
                  </a:lnTo>
                  <a:lnTo>
                    <a:pt x="3" y="3"/>
                  </a:lnTo>
                  <a:lnTo>
                    <a:pt x="5" y="2"/>
                  </a:lnTo>
                  <a:lnTo>
                    <a:pt x="8" y="2"/>
                  </a:lnTo>
                  <a:lnTo>
                    <a:pt x="11" y="3"/>
                  </a:lnTo>
                  <a:lnTo>
                    <a:pt x="13" y="4"/>
                  </a:lnTo>
                  <a:lnTo>
                    <a:pt x="16" y="4"/>
                  </a:lnTo>
                  <a:lnTo>
                    <a:pt x="18" y="3"/>
                  </a:lnTo>
                  <a:lnTo>
                    <a:pt x="20" y="0"/>
                  </a:lnTo>
                  <a:lnTo>
                    <a:pt x="24" y="0"/>
                  </a:lnTo>
                  <a:lnTo>
                    <a:pt x="13" y="1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6" name="Freeform 1404"/>
            <p:cNvSpPr>
              <a:spLocks/>
            </p:cNvSpPr>
            <p:nvPr/>
          </p:nvSpPr>
          <p:spPr bwMode="auto">
            <a:xfrm>
              <a:off x="3422" y="2788"/>
              <a:ext cx="8" cy="4"/>
            </a:xfrm>
            <a:custGeom>
              <a:avLst/>
              <a:gdLst/>
              <a:ahLst/>
              <a:cxnLst>
                <a:cxn ang="0">
                  <a:pos x="7" y="1"/>
                </a:cxn>
                <a:cxn ang="0">
                  <a:pos x="6" y="2"/>
                </a:cxn>
                <a:cxn ang="0">
                  <a:pos x="4" y="3"/>
                </a:cxn>
                <a:cxn ang="0">
                  <a:pos x="2" y="3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7" y="1"/>
                </a:cxn>
              </a:cxnLst>
              <a:rect l="0" t="0" r="r" b="b"/>
              <a:pathLst>
                <a:path w="8" h="4">
                  <a:moveTo>
                    <a:pt x="7" y="1"/>
                  </a:moveTo>
                  <a:lnTo>
                    <a:pt x="6" y="2"/>
                  </a:lnTo>
                  <a:lnTo>
                    <a:pt x="4" y="3"/>
                  </a:lnTo>
                  <a:lnTo>
                    <a:pt x="2" y="3"/>
                  </a:lnTo>
                  <a:lnTo>
                    <a:pt x="0" y="3"/>
                  </a:lnTo>
                  <a:lnTo>
                    <a:pt x="1" y="2"/>
                  </a:lnTo>
                  <a:lnTo>
                    <a:pt x="3" y="1"/>
                  </a:lnTo>
                  <a:lnTo>
                    <a:pt x="5" y="0"/>
                  </a:lnTo>
                  <a:lnTo>
                    <a:pt x="7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7" name="Freeform 1405"/>
            <p:cNvSpPr>
              <a:spLocks/>
            </p:cNvSpPr>
            <p:nvPr/>
          </p:nvSpPr>
          <p:spPr bwMode="auto">
            <a:xfrm>
              <a:off x="3499" y="2788"/>
              <a:ext cx="4" cy="5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3" y="2"/>
                </a:cxn>
                <a:cxn ang="0">
                  <a:pos x="0" y="4"/>
                </a:cxn>
              </a:cxnLst>
              <a:rect l="0" t="0" r="r" b="b"/>
              <a:pathLst>
                <a:path w="4" h="5">
                  <a:moveTo>
                    <a:pt x="0" y="4"/>
                  </a:moveTo>
                  <a:lnTo>
                    <a:pt x="0" y="0"/>
                  </a:lnTo>
                  <a:lnTo>
                    <a:pt x="3" y="2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8" name="Freeform 1406"/>
            <p:cNvSpPr>
              <a:spLocks/>
            </p:cNvSpPr>
            <p:nvPr/>
          </p:nvSpPr>
          <p:spPr bwMode="auto">
            <a:xfrm>
              <a:off x="3740" y="2788"/>
              <a:ext cx="10" cy="5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0" y="4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7" y="1"/>
                </a:cxn>
                <a:cxn ang="0">
                  <a:pos x="9" y="1"/>
                </a:cxn>
                <a:cxn ang="0">
                  <a:pos x="9" y="2"/>
                </a:cxn>
                <a:cxn ang="0">
                  <a:pos x="9" y="4"/>
                </a:cxn>
              </a:cxnLst>
              <a:rect l="0" t="0" r="r" b="b"/>
              <a:pathLst>
                <a:path w="10" h="5">
                  <a:moveTo>
                    <a:pt x="9" y="4"/>
                  </a:moveTo>
                  <a:lnTo>
                    <a:pt x="0" y="4"/>
                  </a:lnTo>
                  <a:lnTo>
                    <a:pt x="1" y="0"/>
                  </a:lnTo>
                  <a:lnTo>
                    <a:pt x="2" y="1"/>
                  </a:lnTo>
                  <a:lnTo>
                    <a:pt x="3" y="1"/>
                  </a:lnTo>
                  <a:lnTo>
                    <a:pt x="5" y="1"/>
                  </a:lnTo>
                  <a:lnTo>
                    <a:pt x="6" y="1"/>
                  </a:lnTo>
                  <a:lnTo>
                    <a:pt x="7" y="1"/>
                  </a:lnTo>
                  <a:lnTo>
                    <a:pt x="9" y="1"/>
                  </a:lnTo>
                  <a:lnTo>
                    <a:pt x="9" y="2"/>
                  </a:lnTo>
                  <a:lnTo>
                    <a:pt x="9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9" name="Freeform 1407"/>
            <p:cNvSpPr>
              <a:spLocks/>
            </p:cNvSpPr>
            <p:nvPr/>
          </p:nvSpPr>
          <p:spPr bwMode="auto">
            <a:xfrm>
              <a:off x="3779" y="2788"/>
              <a:ext cx="10" cy="6"/>
            </a:xfrm>
            <a:custGeom>
              <a:avLst/>
              <a:gdLst/>
              <a:ahLst/>
              <a:cxnLst>
                <a:cxn ang="0">
                  <a:pos x="9" y="1"/>
                </a:cxn>
                <a:cxn ang="0">
                  <a:pos x="8" y="4"/>
                </a:cxn>
                <a:cxn ang="0">
                  <a:pos x="6" y="5"/>
                </a:cxn>
                <a:cxn ang="0">
                  <a:pos x="2" y="5"/>
                </a:cxn>
                <a:cxn ang="0">
                  <a:pos x="0" y="4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9" y="1"/>
                </a:cxn>
              </a:cxnLst>
              <a:rect l="0" t="0" r="r" b="b"/>
              <a:pathLst>
                <a:path w="10" h="6">
                  <a:moveTo>
                    <a:pt x="9" y="1"/>
                  </a:moveTo>
                  <a:lnTo>
                    <a:pt x="8" y="4"/>
                  </a:lnTo>
                  <a:lnTo>
                    <a:pt x="6" y="5"/>
                  </a:lnTo>
                  <a:lnTo>
                    <a:pt x="2" y="5"/>
                  </a:lnTo>
                  <a:lnTo>
                    <a:pt x="0" y="4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1"/>
                  </a:lnTo>
                  <a:lnTo>
                    <a:pt x="3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9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0" name="Freeform 1408"/>
            <p:cNvSpPr>
              <a:spLocks/>
            </p:cNvSpPr>
            <p:nvPr/>
          </p:nvSpPr>
          <p:spPr bwMode="auto">
            <a:xfrm>
              <a:off x="3403" y="2791"/>
              <a:ext cx="16" cy="16"/>
            </a:xfrm>
            <a:custGeom>
              <a:avLst/>
              <a:gdLst/>
              <a:ahLst/>
              <a:cxnLst>
                <a:cxn ang="0">
                  <a:pos x="14" y="1"/>
                </a:cxn>
                <a:cxn ang="0">
                  <a:pos x="14" y="4"/>
                </a:cxn>
                <a:cxn ang="0">
                  <a:pos x="13" y="5"/>
                </a:cxn>
                <a:cxn ang="0">
                  <a:pos x="11" y="5"/>
                </a:cxn>
                <a:cxn ang="0">
                  <a:pos x="8" y="5"/>
                </a:cxn>
                <a:cxn ang="0">
                  <a:pos x="6" y="5"/>
                </a:cxn>
                <a:cxn ang="0">
                  <a:pos x="4" y="5"/>
                </a:cxn>
                <a:cxn ang="0">
                  <a:pos x="4" y="6"/>
                </a:cxn>
                <a:cxn ang="0">
                  <a:pos x="6" y="9"/>
                </a:cxn>
                <a:cxn ang="0">
                  <a:pos x="15" y="12"/>
                </a:cxn>
                <a:cxn ang="0">
                  <a:pos x="5" y="15"/>
                </a:cxn>
                <a:cxn ang="0">
                  <a:pos x="2" y="13"/>
                </a:cxn>
                <a:cxn ang="0">
                  <a:pos x="0" y="10"/>
                </a:cxn>
                <a:cxn ang="0">
                  <a:pos x="0" y="7"/>
                </a:cxn>
                <a:cxn ang="0">
                  <a:pos x="2" y="4"/>
                </a:cxn>
                <a:cxn ang="0">
                  <a:pos x="4" y="2"/>
                </a:cxn>
                <a:cxn ang="0">
                  <a:pos x="7" y="0"/>
                </a:cxn>
                <a:cxn ang="0">
                  <a:pos x="10" y="0"/>
                </a:cxn>
                <a:cxn ang="0">
                  <a:pos x="14" y="1"/>
                </a:cxn>
              </a:cxnLst>
              <a:rect l="0" t="0" r="r" b="b"/>
              <a:pathLst>
                <a:path w="16" h="16">
                  <a:moveTo>
                    <a:pt x="14" y="1"/>
                  </a:moveTo>
                  <a:lnTo>
                    <a:pt x="14" y="4"/>
                  </a:lnTo>
                  <a:lnTo>
                    <a:pt x="13" y="5"/>
                  </a:lnTo>
                  <a:lnTo>
                    <a:pt x="11" y="5"/>
                  </a:lnTo>
                  <a:lnTo>
                    <a:pt x="8" y="5"/>
                  </a:lnTo>
                  <a:lnTo>
                    <a:pt x="6" y="5"/>
                  </a:lnTo>
                  <a:lnTo>
                    <a:pt x="4" y="5"/>
                  </a:lnTo>
                  <a:lnTo>
                    <a:pt x="4" y="6"/>
                  </a:lnTo>
                  <a:lnTo>
                    <a:pt x="6" y="9"/>
                  </a:lnTo>
                  <a:lnTo>
                    <a:pt x="15" y="12"/>
                  </a:lnTo>
                  <a:lnTo>
                    <a:pt x="5" y="15"/>
                  </a:lnTo>
                  <a:lnTo>
                    <a:pt x="2" y="13"/>
                  </a:lnTo>
                  <a:lnTo>
                    <a:pt x="0" y="10"/>
                  </a:lnTo>
                  <a:lnTo>
                    <a:pt x="0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1" name="Freeform 1409"/>
            <p:cNvSpPr>
              <a:spLocks/>
            </p:cNvSpPr>
            <p:nvPr/>
          </p:nvSpPr>
          <p:spPr bwMode="auto">
            <a:xfrm>
              <a:off x="3468" y="2792"/>
              <a:ext cx="8" cy="4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7" y="1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4" y="3"/>
                </a:cxn>
              </a:cxnLst>
              <a:rect l="0" t="0" r="r" b="b"/>
              <a:pathLst>
                <a:path w="8" h="4">
                  <a:moveTo>
                    <a:pt x="4" y="3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7" y="1"/>
                  </a:lnTo>
                  <a:lnTo>
                    <a:pt x="6" y="2"/>
                  </a:lnTo>
                  <a:lnTo>
                    <a:pt x="5" y="2"/>
                  </a:lnTo>
                  <a:lnTo>
                    <a:pt x="4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2" name="Freeform 1410"/>
            <p:cNvSpPr>
              <a:spLocks/>
            </p:cNvSpPr>
            <p:nvPr/>
          </p:nvSpPr>
          <p:spPr bwMode="auto">
            <a:xfrm>
              <a:off x="3677" y="2792"/>
              <a:ext cx="4" cy="6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2" y="5"/>
                </a:cxn>
                <a:cxn ang="0">
                  <a:pos x="1" y="3"/>
                </a:cxn>
                <a:cxn ang="0">
                  <a:pos x="0" y="2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3" y="4"/>
                </a:cxn>
                <a:cxn ang="0">
                  <a:pos x="3" y="5"/>
                </a:cxn>
              </a:cxnLst>
              <a:rect l="0" t="0" r="r" b="b"/>
              <a:pathLst>
                <a:path w="4" h="6">
                  <a:moveTo>
                    <a:pt x="3" y="5"/>
                  </a:moveTo>
                  <a:lnTo>
                    <a:pt x="2" y="5"/>
                  </a:lnTo>
                  <a:lnTo>
                    <a:pt x="1" y="3"/>
                  </a:lnTo>
                  <a:lnTo>
                    <a:pt x="0" y="2"/>
                  </a:lnTo>
                  <a:lnTo>
                    <a:pt x="2" y="0"/>
                  </a:lnTo>
                  <a:lnTo>
                    <a:pt x="3" y="1"/>
                  </a:lnTo>
                  <a:lnTo>
                    <a:pt x="3" y="2"/>
                  </a:lnTo>
                  <a:lnTo>
                    <a:pt x="3" y="4"/>
                  </a:lnTo>
                  <a:lnTo>
                    <a:pt x="3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3" name="Freeform 1411"/>
            <p:cNvSpPr>
              <a:spLocks/>
            </p:cNvSpPr>
            <p:nvPr/>
          </p:nvSpPr>
          <p:spPr bwMode="auto">
            <a:xfrm>
              <a:off x="3690" y="2793"/>
              <a:ext cx="3" cy="5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0" y="4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3"/>
                </a:cxn>
              </a:cxnLst>
              <a:rect l="0" t="0" r="r" b="b"/>
              <a:pathLst>
                <a:path w="3" h="5">
                  <a:moveTo>
                    <a:pt x="2" y="3"/>
                  </a:moveTo>
                  <a:lnTo>
                    <a:pt x="0" y="4"/>
                  </a:lnTo>
                  <a:lnTo>
                    <a:pt x="1" y="0"/>
                  </a:lnTo>
                  <a:lnTo>
                    <a:pt x="2" y="1"/>
                  </a:lnTo>
                  <a:lnTo>
                    <a:pt x="2" y="1"/>
                  </a:lnTo>
                  <a:lnTo>
                    <a:pt x="2" y="1"/>
                  </a:lnTo>
                  <a:lnTo>
                    <a:pt x="2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4" name="Freeform 1412"/>
            <p:cNvSpPr>
              <a:spLocks/>
            </p:cNvSpPr>
            <p:nvPr/>
          </p:nvSpPr>
          <p:spPr bwMode="auto">
            <a:xfrm>
              <a:off x="3420" y="2795"/>
              <a:ext cx="10" cy="12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8" y="7"/>
                </a:cxn>
                <a:cxn ang="0">
                  <a:pos x="7" y="8"/>
                </a:cxn>
                <a:cxn ang="0">
                  <a:pos x="6" y="10"/>
                </a:cxn>
                <a:cxn ang="0">
                  <a:pos x="4" y="11"/>
                </a:cxn>
                <a:cxn ang="0">
                  <a:pos x="3" y="9"/>
                </a:cxn>
                <a:cxn ang="0">
                  <a:pos x="2" y="6"/>
                </a:cxn>
                <a:cxn ang="0">
                  <a:pos x="0" y="4"/>
                </a:cxn>
                <a:cxn ang="0">
                  <a:pos x="1" y="0"/>
                </a:cxn>
                <a:cxn ang="0">
                  <a:pos x="9" y="5"/>
                </a:cxn>
              </a:cxnLst>
              <a:rect l="0" t="0" r="r" b="b"/>
              <a:pathLst>
                <a:path w="10" h="12">
                  <a:moveTo>
                    <a:pt x="9" y="5"/>
                  </a:moveTo>
                  <a:lnTo>
                    <a:pt x="8" y="7"/>
                  </a:lnTo>
                  <a:lnTo>
                    <a:pt x="7" y="8"/>
                  </a:lnTo>
                  <a:lnTo>
                    <a:pt x="6" y="10"/>
                  </a:lnTo>
                  <a:lnTo>
                    <a:pt x="4" y="11"/>
                  </a:lnTo>
                  <a:lnTo>
                    <a:pt x="3" y="9"/>
                  </a:lnTo>
                  <a:lnTo>
                    <a:pt x="2" y="6"/>
                  </a:lnTo>
                  <a:lnTo>
                    <a:pt x="0" y="4"/>
                  </a:lnTo>
                  <a:lnTo>
                    <a:pt x="1" y="0"/>
                  </a:lnTo>
                  <a:lnTo>
                    <a:pt x="9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5" name="Freeform 1413"/>
            <p:cNvSpPr>
              <a:spLocks/>
            </p:cNvSpPr>
            <p:nvPr/>
          </p:nvSpPr>
          <p:spPr bwMode="auto">
            <a:xfrm>
              <a:off x="3721" y="2797"/>
              <a:ext cx="7" cy="6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0" y="0"/>
                </a:cxn>
                <a:cxn ang="0">
                  <a:pos x="6" y="1"/>
                </a:cxn>
                <a:cxn ang="0">
                  <a:pos x="6" y="5"/>
                </a:cxn>
              </a:cxnLst>
              <a:rect l="0" t="0" r="r" b="b"/>
              <a:pathLst>
                <a:path w="7" h="6">
                  <a:moveTo>
                    <a:pt x="6" y="5"/>
                  </a:moveTo>
                  <a:lnTo>
                    <a:pt x="0" y="0"/>
                  </a:lnTo>
                  <a:lnTo>
                    <a:pt x="6" y="1"/>
                  </a:lnTo>
                  <a:lnTo>
                    <a:pt x="6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6" name="Freeform 1414"/>
            <p:cNvSpPr>
              <a:spLocks/>
            </p:cNvSpPr>
            <p:nvPr/>
          </p:nvSpPr>
          <p:spPr bwMode="auto">
            <a:xfrm>
              <a:off x="3736" y="2797"/>
              <a:ext cx="6" cy="6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1" y="5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2" y="2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5" y="3"/>
                </a:cxn>
                <a:cxn ang="0">
                  <a:pos x="4" y="4"/>
                </a:cxn>
                <a:cxn ang="0">
                  <a:pos x="3" y="5"/>
                </a:cxn>
              </a:cxnLst>
              <a:rect l="0" t="0" r="r" b="b"/>
              <a:pathLst>
                <a:path w="6" h="6">
                  <a:moveTo>
                    <a:pt x="3" y="5"/>
                  </a:moveTo>
                  <a:lnTo>
                    <a:pt x="1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1"/>
                  </a:lnTo>
                  <a:lnTo>
                    <a:pt x="1" y="1"/>
                  </a:lnTo>
                  <a:lnTo>
                    <a:pt x="2" y="2"/>
                  </a:lnTo>
                  <a:lnTo>
                    <a:pt x="4" y="3"/>
                  </a:lnTo>
                  <a:lnTo>
                    <a:pt x="4" y="3"/>
                  </a:lnTo>
                  <a:lnTo>
                    <a:pt x="5" y="3"/>
                  </a:lnTo>
                  <a:lnTo>
                    <a:pt x="4" y="4"/>
                  </a:lnTo>
                  <a:lnTo>
                    <a:pt x="3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7" name="Freeform 1415"/>
            <p:cNvSpPr>
              <a:spLocks/>
            </p:cNvSpPr>
            <p:nvPr/>
          </p:nvSpPr>
          <p:spPr bwMode="auto">
            <a:xfrm>
              <a:off x="3772" y="2797"/>
              <a:ext cx="11" cy="5"/>
            </a:xfrm>
            <a:custGeom>
              <a:avLst/>
              <a:gdLst/>
              <a:ahLst/>
              <a:cxnLst>
                <a:cxn ang="0">
                  <a:pos x="10" y="3"/>
                </a:cxn>
                <a:cxn ang="0">
                  <a:pos x="9" y="4"/>
                </a:cxn>
                <a:cxn ang="0">
                  <a:pos x="8" y="4"/>
                </a:cxn>
                <a:cxn ang="0">
                  <a:pos x="7" y="4"/>
                </a:cxn>
                <a:cxn ang="0">
                  <a:pos x="6" y="4"/>
                </a:cxn>
                <a:cxn ang="0">
                  <a:pos x="4" y="4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0" y="3"/>
                </a:cxn>
                <a:cxn ang="0">
                  <a:pos x="2" y="0"/>
                </a:cxn>
                <a:cxn ang="0">
                  <a:pos x="3" y="2"/>
                </a:cxn>
                <a:cxn ang="0">
                  <a:pos x="5" y="2"/>
                </a:cxn>
                <a:cxn ang="0">
                  <a:pos x="7" y="3"/>
                </a:cxn>
                <a:cxn ang="0">
                  <a:pos x="10" y="3"/>
                </a:cxn>
              </a:cxnLst>
              <a:rect l="0" t="0" r="r" b="b"/>
              <a:pathLst>
                <a:path w="11" h="5">
                  <a:moveTo>
                    <a:pt x="10" y="3"/>
                  </a:moveTo>
                  <a:lnTo>
                    <a:pt x="9" y="4"/>
                  </a:lnTo>
                  <a:lnTo>
                    <a:pt x="8" y="4"/>
                  </a:lnTo>
                  <a:lnTo>
                    <a:pt x="7" y="4"/>
                  </a:lnTo>
                  <a:lnTo>
                    <a:pt x="6" y="4"/>
                  </a:lnTo>
                  <a:lnTo>
                    <a:pt x="4" y="4"/>
                  </a:lnTo>
                  <a:lnTo>
                    <a:pt x="3" y="4"/>
                  </a:lnTo>
                  <a:lnTo>
                    <a:pt x="2" y="4"/>
                  </a:lnTo>
                  <a:lnTo>
                    <a:pt x="0" y="3"/>
                  </a:lnTo>
                  <a:lnTo>
                    <a:pt x="2" y="0"/>
                  </a:lnTo>
                  <a:lnTo>
                    <a:pt x="3" y="2"/>
                  </a:lnTo>
                  <a:lnTo>
                    <a:pt x="5" y="2"/>
                  </a:lnTo>
                  <a:lnTo>
                    <a:pt x="7" y="3"/>
                  </a:lnTo>
                  <a:lnTo>
                    <a:pt x="1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8" name="Freeform 1416"/>
            <p:cNvSpPr>
              <a:spLocks/>
            </p:cNvSpPr>
            <p:nvPr/>
          </p:nvSpPr>
          <p:spPr bwMode="auto">
            <a:xfrm>
              <a:off x="3330" y="2797"/>
              <a:ext cx="6" cy="6"/>
            </a:xfrm>
            <a:custGeom>
              <a:avLst/>
              <a:gdLst/>
              <a:ahLst/>
              <a:cxnLst>
                <a:cxn ang="0">
                  <a:pos x="5" y="1"/>
                </a:cxn>
                <a:cxn ang="0">
                  <a:pos x="5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5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5" y="1"/>
                </a:cxn>
              </a:cxnLst>
              <a:rect l="0" t="0" r="r" b="b"/>
              <a:pathLst>
                <a:path w="6" h="6">
                  <a:moveTo>
                    <a:pt x="5" y="1"/>
                  </a:moveTo>
                  <a:lnTo>
                    <a:pt x="5" y="3"/>
                  </a:lnTo>
                  <a:lnTo>
                    <a:pt x="4" y="4"/>
                  </a:lnTo>
                  <a:lnTo>
                    <a:pt x="3" y="5"/>
                  </a:lnTo>
                  <a:lnTo>
                    <a:pt x="2" y="5"/>
                  </a:lnTo>
                  <a:lnTo>
                    <a:pt x="0" y="4"/>
                  </a:lnTo>
                  <a:lnTo>
                    <a:pt x="1" y="2"/>
                  </a:lnTo>
                  <a:lnTo>
                    <a:pt x="2" y="1"/>
                  </a:lnTo>
                  <a:lnTo>
                    <a:pt x="2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1"/>
                  </a:lnTo>
                </a:path>
              </a:pathLst>
            </a:custGeom>
            <a:solidFill>
              <a:srgbClr val="0000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9" name="Freeform 1417"/>
            <p:cNvSpPr>
              <a:spLocks/>
            </p:cNvSpPr>
            <p:nvPr/>
          </p:nvSpPr>
          <p:spPr bwMode="auto">
            <a:xfrm>
              <a:off x="3298" y="2799"/>
              <a:ext cx="4" cy="3"/>
            </a:xfrm>
            <a:custGeom>
              <a:avLst/>
              <a:gdLst/>
              <a:ahLst/>
              <a:cxnLst>
                <a:cxn ang="0">
                  <a:pos x="3" y="2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3" y="2"/>
                </a:cxn>
              </a:cxnLst>
              <a:rect l="0" t="0" r="r" b="b"/>
              <a:pathLst>
                <a:path w="4" h="3">
                  <a:moveTo>
                    <a:pt x="3" y="2"/>
                  </a:moveTo>
                  <a:lnTo>
                    <a:pt x="0" y="0"/>
                  </a:lnTo>
                  <a:lnTo>
                    <a:pt x="3" y="0"/>
                  </a:lnTo>
                  <a:lnTo>
                    <a:pt x="3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0" name="Freeform 1418"/>
            <p:cNvSpPr>
              <a:spLocks/>
            </p:cNvSpPr>
            <p:nvPr/>
          </p:nvSpPr>
          <p:spPr bwMode="auto">
            <a:xfrm>
              <a:off x="3351" y="2801"/>
              <a:ext cx="8" cy="6"/>
            </a:xfrm>
            <a:custGeom>
              <a:avLst/>
              <a:gdLst/>
              <a:ahLst/>
              <a:cxnLst>
                <a:cxn ang="0">
                  <a:pos x="7" y="1"/>
                </a:cxn>
                <a:cxn ang="0">
                  <a:pos x="6" y="2"/>
                </a:cxn>
                <a:cxn ang="0">
                  <a:pos x="4" y="2"/>
                </a:cxn>
                <a:cxn ang="0">
                  <a:pos x="2" y="3"/>
                </a:cxn>
                <a:cxn ang="0">
                  <a:pos x="2" y="5"/>
                </a:cxn>
                <a:cxn ang="0">
                  <a:pos x="0" y="3"/>
                </a:cxn>
                <a:cxn ang="0">
                  <a:pos x="3" y="2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7" y="1"/>
                </a:cxn>
              </a:cxnLst>
              <a:rect l="0" t="0" r="r" b="b"/>
              <a:pathLst>
                <a:path w="8" h="6">
                  <a:moveTo>
                    <a:pt x="7" y="1"/>
                  </a:moveTo>
                  <a:lnTo>
                    <a:pt x="6" y="2"/>
                  </a:lnTo>
                  <a:lnTo>
                    <a:pt x="4" y="2"/>
                  </a:lnTo>
                  <a:lnTo>
                    <a:pt x="2" y="3"/>
                  </a:lnTo>
                  <a:lnTo>
                    <a:pt x="2" y="5"/>
                  </a:lnTo>
                  <a:lnTo>
                    <a:pt x="0" y="3"/>
                  </a:lnTo>
                  <a:lnTo>
                    <a:pt x="3" y="2"/>
                  </a:lnTo>
                  <a:lnTo>
                    <a:pt x="4" y="1"/>
                  </a:lnTo>
                  <a:lnTo>
                    <a:pt x="5" y="0"/>
                  </a:lnTo>
                  <a:lnTo>
                    <a:pt x="7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1" name="Freeform 1419"/>
            <p:cNvSpPr>
              <a:spLocks/>
            </p:cNvSpPr>
            <p:nvPr/>
          </p:nvSpPr>
          <p:spPr bwMode="auto">
            <a:xfrm>
              <a:off x="3392" y="2801"/>
              <a:ext cx="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0" y="0"/>
                </a:cxn>
              </a:cxnLst>
              <a:rect l="0" t="0" r="r" b="b"/>
              <a:pathLst>
                <a:path w="3" h="1">
                  <a:moveTo>
                    <a:pt x="0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2" name="Freeform 1420"/>
            <p:cNvSpPr>
              <a:spLocks/>
            </p:cNvSpPr>
            <p:nvPr/>
          </p:nvSpPr>
          <p:spPr bwMode="auto">
            <a:xfrm>
              <a:off x="3791" y="2804"/>
              <a:ext cx="6" cy="4"/>
            </a:xfrm>
            <a:custGeom>
              <a:avLst/>
              <a:gdLst/>
              <a:ahLst/>
              <a:cxnLst>
                <a:cxn ang="0">
                  <a:pos x="5" y="3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5" y="2"/>
                </a:cxn>
                <a:cxn ang="0">
                  <a:pos x="5" y="3"/>
                </a:cxn>
              </a:cxnLst>
              <a:rect l="0" t="0" r="r" b="b"/>
              <a:pathLst>
                <a:path w="6" h="4">
                  <a:moveTo>
                    <a:pt x="5" y="3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2" y="1"/>
                  </a:lnTo>
                  <a:lnTo>
                    <a:pt x="3" y="1"/>
                  </a:lnTo>
                  <a:lnTo>
                    <a:pt x="5" y="2"/>
                  </a:lnTo>
                  <a:lnTo>
                    <a:pt x="5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3" name="Freeform 1421"/>
            <p:cNvSpPr>
              <a:spLocks/>
            </p:cNvSpPr>
            <p:nvPr/>
          </p:nvSpPr>
          <p:spPr bwMode="auto">
            <a:xfrm>
              <a:off x="3812" y="2804"/>
              <a:ext cx="6" cy="3"/>
            </a:xfrm>
            <a:custGeom>
              <a:avLst/>
              <a:gdLst/>
              <a:ahLst/>
              <a:cxnLst>
                <a:cxn ang="0">
                  <a:pos x="5" y="1"/>
                </a:cxn>
                <a:cxn ang="0">
                  <a:pos x="5" y="2"/>
                </a:cxn>
                <a:cxn ang="0">
                  <a:pos x="4" y="2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1"/>
                </a:cxn>
              </a:cxnLst>
              <a:rect l="0" t="0" r="r" b="b"/>
              <a:pathLst>
                <a:path w="6" h="3">
                  <a:moveTo>
                    <a:pt x="5" y="1"/>
                  </a:moveTo>
                  <a:lnTo>
                    <a:pt x="5" y="2"/>
                  </a:lnTo>
                  <a:lnTo>
                    <a:pt x="4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1" y="1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4" name="Freeform 1422"/>
            <p:cNvSpPr>
              <a:spLocks/>
            </p:cNvSpPr>
            <p:nvPr/>
          </p:nvSpPr>
          <p:spPr bwMode="auto">
            <a:xfrm>
              <a:off x="3830" y="2810"/>
              <a:ext cx="7" cy="5"/>
            </a:xfrm>
            <a:custGeom>
              <a:avLst/>
              <a:gdLst/>
              <a:ahLst/>
              <a:cxnLst>
                <a:cxn ang="0">
                  <a:pos x="6" y="1"/>
                </a:cxn>
                <a:cxn ang="0">
                  <a:pos x="6" y="4"/>
                </a:cxn>
                <a:cxn ang="0">
                  <a:pos x="4" y="3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1"/>
                </a:cxn>
              </a:cxnLst>
              <a:rect l="0" t="0" r="r" b="b"/>
              <a:pathLst>
                <a:path w="7" h="5">
                  <a:moveTo>
                    <a:pt x="6" y="1"/>
                  </a:moveTo>
                  <a:lnTo>
                    <a:pt x="6" y="4"/>
                  </a:lnTo>
                  <a:lnTo>
                    <a:pt x="4" y="3"/>
                  </a:lnTo>
                  <a:lnTo>
                    <a:pt x="2" y="2"/>
                  </a:lnTo>
                  <a:lnTo>
                    <a:pt x="0" y="2"/>
                  </a:lnTo>
                  <a:lnTo>
                    <a:pt x="1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6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5" name="Freeform 1423"/>
            <p:cNvSpPr>
              <a:spLocks/>
            </p:cNvSpPr>
            <p:nvPr/>
          </p:nvSpPr>
          <p:spPr bwMode="auto">
            <a:xfrm>
              <a:off x="3809" y="2812"/>
              <a:ext cx="7" cy="4"/>
            </a:xfrm>
            <a:custGeom>
              <a:avLst/>
              <a:gdLst/>
              <a:ahLst/>
              <a:cxnLst>
                <a:cxn ang="0">
                  <a:pos x="6" y="3"/>
                </a:cxn>
                <a:cxn ang="0">
                  <a:pos x="6" y="3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6" y="3"/>
                </a:cxn>
              </a:cxnLst>
              <a:rect l="0" t="0" r="r" b="b"/>
              <a:pathLst>
                <a:path w="7" h="4">
                  <a:moveTo>
                    <a:pt x="6" y="3"/>
                  </a:moveTo>
                  <a:lnTo>
                    <a:pt x="6" y="3"/>
                  </a:lnTo>
                  <a:lnTo>
                    <a:pt x="0" y="3"/>
                  </a:lnTo>
                  <a:lnTo>
                    <a:pt x="1" y="1"/>
                  </a:lnTo>
                  <a:lnTo>
                    <a:pt x="3" y="0"/>
                  </a:lnTo>
                  <a:lnTo>
                    <a:pt x="5" y="0"/>
                  </a:lnTo>
                  <a:lnTo>
                    <a:pt x="6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6" name="Freeform 1424"/>
            <p:cNvSpPr>
              <a:spLocks/>
            </p:cNvSpPr>
            <p:nvPr/>
          </p:nvSpPr>
          <p:spPr bwMode="auto">
            <a:xfrm>
              <a:off x="3736" y="2815"/>
              <a:ext cx="5" cy="6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1" y="5"/>
                </a:cxn>
                <a:cxn ang="0">
                  <a:pos x="0" y="4"/>
                </a:cxn>
                <a:cxn ang="0">
                  <a:pos x="0" y="2"/>
                </a:cxn>
                <a:cxn ang="0">
                  <a:pos x="1" y="0"/>
                </a:cxn>
                <a:cxn ang="0">
                  <a:pos x="4" y="0"/>
                </a:cxn>
                <a:cxn ang="0">
                  <a:pos x="3" y="5"/>
                </a:cxn>
              </a:cxnLst>
              <a:rect l="0" t="0" r="r" b="b"/>
              <a:pathLst>
                <a:path w="5" h="6">
                  <a:moveTo>
                    <a:pt x="3" y="5"/>
                  </a:moveTo>
                  <a:lnTo>
                    <a:pt x="1" y="5"/>
                  </a:lnTo>
                  <a:lnTo>
                    <a:pt x="0" y="4"/>
                  </a:lnTo>
                  <a:lnTo>
                    <a:pt x="0" y="2"/>
                  </a:lnTo>
                  <a:lnTo>
                    <a:pt x="1" y="0"/>
                  </a:lnTo>
                  <a:lnTo>
                    <a:pt x="4" y="0"/>
                  </a:lnTo>
                  <a:lnTo>
                    <a:pt x="3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7" name="Freeform 1425"/>
            <p:cNvSpPr>
              <a:spLocks/>
            </p:cNvSpPr>
            <p:nvPr/>
          </p:nvSpPr>
          <p:spPr bwMode="auto">
            <a:xfrm>
              <a:off x="3532" y="2815"/>
              <a:ext cx="43" cy="24"/>
            </a:xfrm>
            <a:custGeom>
              <a:avLst/>
              <a:gdLst/>
              <a:ahLst/>
              <a:cxnLst>
                <a:cxn ang="0">
                  <a:pos x="42" y="6"/>
                </a:cxn>
                <a:cxn ang="0">
                  <a:pos x="37" y="8"/>
                </a:cxn>
                <a:cxn ang="0">
                  <a:pos x="32" y="10"/>
                </a:cxn>
                <a:cxn ang="0">
                  <a:pos x="27" y="12"/>
                </a:cxn>
                <a:cxn ang="0">
                  <a:pos x="21" y="15"/>
                </a:cxn>
                <a:cxn ang="0">
                  <a:pos x="15" y="16"/>
                </a:cxn>
                <a:cxn ang="0">
                  <a:pos x="10" y="18"/>
                </a:cxn>
                <a:cxn ang="0">
                  <a:pos x="5" y="21"/>
                </a:cxn>
                <a:cxn ang="0">
                  <a:pos x="0" y="23"/>
                </a:cxn>
                <a:cxn ang="0">
                  <a:pos x="0" y="19"/>
                </a:cxn>
                <a:cxn ang="0">
                  <a:pos x="2" y="16"/>
                </a:cxn>
                <a:cxn ang="0">
                  <a:pos x="5" y="13"/>
                </a:cxn>
                <a:cxn ang="0">
                  <a:pos x="8" y="11"/>
                </a:cxn>
                <a:cxn ang="0">
                  <a:pos x="12" y="9"/>
                </a:cxn>
                <a:cxn ang="0">
                  <a:pos x="16" y="6"/>
                </a:cxn>
                <a:cxn ang="0">
                  <a:pos x="19" y="4"/>
                </a:cxn>
                <a:cxn ang="0">
                  <a:pos x="21" y="0"/>
                </a:cxn>
                <a:cxn ang="0">
                  <a:pos x="24" y="0"/>
                </a:cxn>
                <a:cxn ang="0">
                  <a:pos x="27" y="1"/>
                </a:cxn>
                <a:cxn ang="0">
                  <a:pos x="30" y="1"/>
                </a:cxn>
                <a:cxn ang="0">
                  <a:pos x="33" y="2"/>
                </a:cxn>
                <a:cxn ang="0">
                  <a:pos x="36" y="2"/>
                </a:cxn>
                <a:cxn ang="0">
                  <a:pos x="38" y="3"/>
                </a:cxn>
                <a:cxn ang="0">
                  <a:pos x="40" y="4"/>
                </a:cxn>
                <a:cxn ang="0">
                  <a:pos x="42" y="6"/>
                </a:cxn>
              </a:cxnLst>
              <a:rect l="0" t="0" r="r" b="b"/>
              <a:pathLst>
                <a:path w="43" h="24">
                  <a:moveTo>
                    <a:pt x="42" y="6"/>
                  </a:moveTo>
                  <a:lnTo>
                    <a:pt x="37" y="8"/>
                  </a:lnTo>
                  <a:lnTo>
                    <a:pt x="32" y="10"/>
                  </a:lnTo>
                  <a:lnTo>
                    <a:pt x="27" y="12"/>
                  </a:lnTo>
                  <a:lnTo>
                    <a:pt x="21" y="15"/>
                  </a:lnTo>
                  <a:lnTo>
                    <a:pt x="15" y="16"/>
                  </a:lnTo>
                  <a:lnTo>
                    <a:pt x="10" y="18"/>
                  </a:lnTo>
                  <a:lnTo>
                    <a:pt x="5" y="21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2" y="16"/>
                  </a:lnTo>
                  <a:lnTo>
                    <a:pt x="5" y="13"/>
                  </a:lnTo>
                  <a:lnTo>
                    <a:pt x="8" y="11"/>
                  </a:lnTo>
                  <a:lnTo>
                    <a:pt x="12" y="9"/>
                  </a:lnTo>
                  <a:lnTo>
                    <a:pt x="16" y="6"/>
                  </a:lnTo>
                  <a:lnTo>
                    <a:pt x="19" y="4"/>
                  </a:lnTo>
                  <a:lnTo>
                    <a:pt x="21" y="0"/>
                  </a:lnTo>
                  <a:lnTo>
                    <a:pt x="24" y="0"/>
                  </a:lnTo>
                  <a:lnTo>
                    <a:pt x="27" y="1"/>
                  </a:lnTo>
                  <a:lnTo>
                    <a:pt x="30" y="1"/>
                  </a:lnTo>
                  <a:lnTo>
                    <a:pt x="33" y="2"/>
                  </a:lnTo>
                  <a:lnTo>
                    <a:pt x="36" y="2"/>
                  </a:lnTo>
                  <a:lnTo>
                    <a:pt x="38" y="3"/>
                  </a:lnTo>
                  <a:lnTo>
                    <a:pt x="40" y="4"/>
                  </a:lnTo>
                  <a:lnTo>
                    <a:pt x="42" y="6"/>
                  </a:lnTo>
                </a:path>
              </a:pathLst>
            </a:custGeom>
            <a:solidFill>
              <a:srgbClr val="FFFFFF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8" name="Freeform 1426"/>
            <p:cNvSpPr>
              <a:spLocks/>
            </p:cNvSpPr>
            <p:nvPr/>
          </p:nvSpPr>
          <p:spPr bwMode="auto">
            <a:xfrm>
              <a:off x="3845" y="2815"/>
              <a:ext cx="7" cy="5"/>
            </a:xfrm>
            <a:custGeom>
              <a:avLst/>
              <a:gdLst/>
              <a:ahLst/>
              <a:cxnLst>
                <a:cxn ang="0">
                  <a:pos x="6" y="4"/>
                </a:cxn>
                <a:cxn ang="0">
                  <a:pos x="0" y="0"/>
                </a:cxn>
                <a:cxn ang="0">
                  <a:pos x="6" y="1"/>
                </a:cxn>
                <a:cxn ang="0">
                  <a:pos x="6" y="4"/>
                </a:cxn>
              </a:cxnLst>
              <a:rect l="0" t="0" r="r" b="b"/>
              <a:pathLst>
                <a:path w="7" h="5">
                  <a:moveTo>
                    <a:pt x="6" y="4"/>
                  </a:moveTo>
                  <a:lnTo>
                    <a:pt x="0" y="0"/>
                  </a:lnTo>
                  <a:lnTo>
                    <a:pt x="6" y="1"/>
                  </a:lnTo>
                  <a:lnTo>
                    <a:pt x="6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9" name="Freeform 1427"/>
            <p:cNvSpPr>
              <a:spLocks/>
            </p:cNvSpPr>
            <p:nvPr/>
          </p:nvSpPr>
          <p:spPr bwMode="auto">
            <a:xfrm>
              <a:off x="3827" y="2819"/>
              <a:ext cx="7" cy="6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6" y="5"/>
                </a:cxn>
                <a:cxn ang="0">
                  <a:pos x="4" y="5"/>
                </a:cxn>
                <a:cxn ang="0">
                  <a:pos x="1" y="4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2"/>
                </a:cxn>
              </a:cxnLst>
              <a:rect l="0" t="0" r="r" b="b"/>
              <a:pathLst>
                <a:path w="7" h="6">
                  <a:moveTo>
                    <a:pt x="6" y="2"/>
                  </a:moveTo>
                  <a:lnTo>
                    <a:pt x="6" y="5"/>
                  </a:lnTo>
                  <a:lnTo>
                    <a:pt x="4" y="5"/>
                  </a:lnTo>
                  <a:lnTo>
                    <a:pt x="1" y="4"/>
                  </a:lnTo>
                  <a:lnTo>
                    <a:pt x="0" y="3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1"/>
                  </a:lnTo>
                  <a:lnTo>
                    <a:pt x="5" y="1"/>
                  </a:lnTo>
                  <a:lnTo>
                    <a:pt x="6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0" name="Freeform 1428"/>
            <p:cNvSpPr>
              <a:spLocks/>
            </p:cNvSpPr>
            <p:nvPr/>
          </p:nvSpPr>
          <p:spPr bwMode="auto">
            <a:xfrm>
              <a:off x="3860" y="2821"/>
              <a:ext cx="8" cy="4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1"/>
                </a:cxn>
                <a:cxn ang="0">
                  <a:pos x="6" y="2"/>
                </a:cxn>
                <a:cxn ang="0">
                  <a:pos x="6" y="3"/>
                </a:cxn>
                <a:cxn ang="0">
                  <a:pos x="7" y="3"/>
                </a:cxn>
                <a:cxn ang="0">
                  <a:pos x="0" y="0"/>
                </a:cxn>
                <a:cxn ang="0">
                  <a:pos x="5" y="0"/>
                </a:cxn>
              </a:cxnLst>
              <a:rect l="0" t="0" r="r" b="b"/>
              <a:pathLst>
                <a:path w="8" h="4">
                  <a:moveTo>
                    <a:pt x="5" y="0"/>
                  </a:moveTo>
                  <a:lnTo>
                    <a:pt x="5" y="1"/>
                  </a:lnTo>
                  <a:lnTo>
                    <a:pt x="6" y="2"/>
                  </a:lnTo>
                  <a:lnTo>
                    <a:pt x="6" y="3"/>
                  </a:lnTo>
                  <a:lnTo>
                    <a:pt x="7" y="3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1" name="Freeform 1429"/>
            <p:cNvSpPr>
              <a:spLocks/>
            </p:cNvSpPr>
            <p:nvPr/>
          </p:nvSpPr>
          <p:spPr bwMode="auto">
            <a:xfrm>
              <a:off x="3841" y="2823"/>
              <a:ext cx="8" cy="3"/>
            </a:xfrm>
            <a:custGeom>
              <a:avLst/>
              <a:gdLst/>
              <a:ahLst/>
              <a:cxnLst>
                <a:cxn ang="0">
                  <a:pos x="7" y="2"/>
                </a:cxn>
                <a:cxn ang="0">
                  <a:pos x="0" y="2"/>
                </a:cxn>
                <a:cxn ang="0">
                  <a:pos x="2" y="1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7" y="2"/>
                </a:cxn>
              </a:cxnLst>
              <a:rect l="0" t="0" r="r" b="b"/>
              <a:pathLst>
                <a:path w="8" h="3">
                  <a:moveTo>
                    <a:pt x="7" y="2"/>
                  </a:moveTo>
                  <a:lnTo>
                    <a:pt x="0" y="2"/>
                  </a:lnTo>
                  <a:lnTo>
                    <a:pt x="2" y="1"/>
                  </a:lnTo>
                  <a:lnTo>
                    <a:pt x="4" y="0"/>
                  </a:lnTo>
                  <a:lnTo>
                    <a:pt x="6" y="0"/>
                  </a:lnTo>
                  <a:lnTo>
                    <a:pt x="7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2" name="Freeform 1430"/>
            <p:cNvSpPr>
              <a:spLocks/>
            </p:cNvSpPr>
            <p:nvPr/>
          </p:nvSpPr>
          <p:spPr bwMode="auto">
            <a:xfrm>
              <a:off x="3706" y="2824"/>
              <a:ext cx="17" cy="21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3"/>
                </a:cxn>
                <a:cxn ang="0">
                  <a:pos x="15" y="6"/>
                </a:cxn>
                <a:cxn ang="0">
                  <a:pos x="13" y="8"/>
                </a:cxn>
                <a:cxn ang="0">
                  <a:pos x="11" y="10"/>
                </a:cxn>
                <a:cxn ang="0">
                  <a:pos x="8" y="12"/>
                </a:cxn>
                <a:cxn ang="0">
                  <a:pos x="6" y="14"/>
                </a:cxn>
                <a:cxn ang="0">
                  <a:pos x="4" y="17"/>
                </a:cxn>
                <a:cxn ang="0">
                  <a:pos x="3" y="20"/>
                </a:cxn>
                <a:cxn ang="0">
                  <a:pos x="0" y="20"/>
                </a:cxn>
                <a:cxn ang="0">
                  <a:pos x="0" y="16"/>
                </a:cxn>
                <a:cxn ang="0">
                  <a:pos x="1" y="13"/>
                </a:cxn>
                <a:cxn ang="0">
                  <a:pos x="3" y="10"/>
                </a:cxn>
                <a:cxn ang="0">
                  <a:pos x="5" y="8"/>
                </a:cxn>
                <a:cxn ang="0">
                  <a:pos x="8" y="6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0"/>
                </a:cxn>
              </a:cxnLst>
              <a:rect l="0" t="0" r="r" b="b"/>
              <a:pathLst>
                <a:path w="17" h="21">
                  <a:moveTo>
                    <a:pt x="16" y="0"/>
                  </a:moveTo>
                  <a:lnTo>
                    <a:pt x="16" y="3"/>
                  </a:lnTo>
                  <a:lnTo>
                    <a:pt x="15" y="6"/>
                  </a:lnTo>
                  <a:lnTo>
                    <a:pt x="13" y="8"/>
                  </a:lnTo>
                  <a:lnTo>
                    <a:pt x="11" y="10"/>
                  </a:lnTo>
                  <a:lnTo>
                    <a:pt x="8" y="12"/>
                  </a:lnTo>
                  <a:lnTo>
                    <a:pt x="6" y="14"/>
                  </a:lnTo>
                  <a:lnTo>
                    <a:pt x="4" y="17"/>
                  </a:lnTo>
                  <a:lnTo>
                    <a:pt x="3" y="20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1" y="13"/>
                  </a:lnTo>
                  <a:lnTo>
                    <a:pt x="3" y="10"/>
                  </a:lnTo>
                  <a:lnTo>
                    <a:pt x="5" y="8"/>
                  </a:lnTo>
                  <a:lnTo>
                    <a:pt x="8" y="6"/>
                  </a:lnTo>
                  <a:lnTo>
                    <a:pt x="11" y="4"/>
                  </a:lnTo>
                  <a:lnTo>
                    <a:pt x="13" y="2"/>
                  </a:lnTo>
                  <a:lnTo>
                    <a:pt x="16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3" name="Freeform 1431"/>
            <p:cNvSpPr>
              <a:spLocks/>
            </p:cNvSpPr>
            <p:nvPr/>
          </p:nvSpPr>
          <p:spPr bwMode="auto">
            <a:xfrm>
              <a:off x="3877" y="2827"/>
              <a:ext cx="10" cy="4"/>
            </a:xfrm>
            <a:custGeom>
              <a:avLst/>
              <a:gdLst/>
              <a:ahLst/>
              <a:cxnLst>
                <a:cxn ang="0">
                  <a:pos x="9" y="2"/>
                </a:cxn>
                <a:cxn ang="0">
                  <a:pos x="8" y="3"/>
                </a:cxn>
                <a:cxn ang="0">
                  <a:pos x="7" y="3"/>
                </a:cxn>
                <a:cxn ang="0">
                  <a:pos x="5" y="3"/>
                </a:cxn>
                <a:cxn ang="0">
                  <a:pos x="4" y="3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1"/>
                </a:cxn>
                <a:cxn ang="0">
                  <a:pos x="9" y="2"/>
                </a:cxn>
              </a:cxnLst>
              <a:rect l="0" t="0" r="r" b="b"/>
              <a:pathLst>
                <a:path w="10" h="4">
                  <a:moveTo>
                    <a:pt x="9" y="2"/>
                  </a:moveTo>
                  <a:lnTo>
                    <a:pt x="8" y="3"/>
                  </a:lnTo>
                  <a:lnTo>
                    <a:pt x="7" y="3"/>
                  </a:lnTo>
                  <a:lnTo>
                    <a:pt x="5" y="3"/>
                  </a:lnTo>
                  <a:lnTo>
                    <a:pt x="4" y="3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1"/>
                  </a:lnTo>
                  <a:lnTo>
                    <a:pt x="9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4" name="Freeform 1432"/>
            <p:cNvSpPr>
              <a:spLocks/>
            </p:cNvSpPr>
            <p:nvPr/>
          </p:nvSpPr>
          <p:spPr bwMode="auto">
            <a:xfrm>
              <a:off x="3857" y="2828"/>
              <a:ext cx="7" cy="3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4" y="1"/>
                </a:cxn>
                <a:cxn ang="0">
                  <a:pos x="5" y="2"/>
                </a:cxn>
                <a:cxn ang="0">
                  <a:pos x="6" y="2"/>
                </a:cxn>
              </a:cxnLst>
              <a:rect l="0" t="0" r="r" b="b"/>
              <a:pathLst>
                <a:path w="7" h="3">
                  <a:moveTo>
                    <a:pt x="6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1"/>
                  </a:lnTo>
                  <a:lnTo>
                    <a:pt x="5" y="2"/>
                  </a:lnTo>
                  <a:lnTo>
                    <a:pt x="6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5" name="Freeform 1433"/>
            <p:cNvSpPr>
              <a:spLocks/>
            </p:cNvSpPr>
            <p:nvPr/>
          </p:nvSpPr>
          <p:spPr bwMode="auto">
            <a:xfrm>
              <a:off x="3889" y="2830"/>
              <a:ext cx="17" cy="13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15" y="4"/>
                </a:cxn>
                <a:cxn ang="0">
                  <a:pos x="13" y="7"/>
                </a:cxn>
                <a:cxn ang="0">
                  <a:pos x="11" y="9"/>
                </a:cxn>
                <a:cxn ang="0">
                  <a:pos x="10" y="10"/>
                </a:cxn>
                <a:cxn ang="0">
                  <a:pos x="8" y="12"/>
                </a:cxn>
                <a:cxn ang="0">
                  <a:pos x="5" y="12"/>
                </a:cxn>
                <a:cxn ang="0">
                  <a:pos x="3" y="12"/>
                </a:cxn>
                <a:cxn ang="0">
                  <a:pos x="0" y="10"/>
                </a:cxn>
                <a:cxn ang="0">
                  <a:pos x="2" y="8"/>
                </a:cxn>
                <a:cxn ang="0">
                  <a:pos x="3" y="5"/>
                </a:cxn>
                <a:cxn ang="0">
                  <a:pos x="4" y="3"/>
                </a:cxn>
                <a:cxn ang="0">
                  <a:pos x="6" y="2"/>
                </a:cxn>
                <a:cxn ang="0">
                  <a:pos x="8" y="1"/>
                </a:cxn>
                <a:cxn ang="0">
                  <a:pos x="11" y="0"/>
                </a:cxn>
                <a:cxn ang="0">
                  <a:pos x="13" y="1"/>
                </a:cxn>
                <a:cxn ang="0">
                  <a:pos x="16" y="2"/>
                </a:cxn>
              </a:cxnLst>
              <a:rect l="0" t="0" r="r" b="b"/>
              <a:pathLst>
                <a:path w="17" h="13">
                  <a:moveTo>
                    <a:pt x="16" y="2"/>
                  </a:moveTo>
                  <a:lnTo>
                    <a:pt x="15" y="4"/>
                  </a:lnTo>
                  <a:lnTo>
                    <a:pt x="13" y="7"/>
                  </a:lnTo>
                  <a:lnTo>
                    <a:pt x="11" y="9"/>
                  </a:lnTo>
                  <a:lnTo>
                    <a:pt x="10" y="10"/>
                  </a:lnTo>
                  <a:lnTo>
                    <a:pt x="8" y="12"/>
                  </a:lnTo>
                  <a:lnTo>
                    <a:pt x="5" y="12"/>
                  </a:lnTo>
                  <a:lnTo>
                    <a:pt x="3" y="12"/>
                  </a:lnTo>
                  <a:lnTo>
                    <a:pt x="0" y="10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8" y="1"/>
                  </a:lnTo>
                  <a:lnTo>
                    <a:pt x="11" y="0"/>
                  </a:lnTo>
                  <a:lnTo>
                    <a:pt x="13" y="1"/>
                  </a:lnTo>
                  <a:lnTo>
                    <a:pt x="16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6" name="Freeform 1434"/>
            <p:cNvSpPr>
              <a:spLocks/>
            </p:cNvSpPr>
            <p:nvPr/>
          </p:nvSpPr>
          <p:spPr bwMode="auto">
            <a:xfrm>
              <a:off x="3906" y="2834"/>
              <a:ext cx="12" cy="11"/>
            </a:xfrm>
            <a:custGeom>
              <a:avLst/>
              <a:gdLst/>
              <a:ahLst/>
              <a:cxnLst>
                <a:cxn ang="0">
                  <a:pos x="9" y="10"/>
                </a:cxn>
                <a:cxn ang="0">
                  <a:pos x="0" y="9"/>
                </a:cxn>
                <a:cxn ang="0">
                  <a:pos x="1" y="7"/>
                </a:cxn>
                <a:cxn ang="0">
                  <a:pos x="2" y="6"/>
                </a:cxn>
                <a:cxn ang="0">
                  <a:pos x="3" y="4"/>
                </a:cxn>
                <a:cxn ang="0">
                  <a:pos x="4" y="2"/>
                </a:cxn>
                <a:cxn ang="0">
                  <a:pos x="5" y="1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11" y="1"/>
                </a:cxn>
                <a:cxn ang="0">
                  <a:pos x="9" y="10"/>
                </a:cxn>
              </a:cxnLst>
              <a:rect l="0" t="0" r="r" b="b"/>
              <a:pathLst>
                <a:path w="12" h="11">
                  <a:moveTo>
                    <a:pt x="9" y="10"/>
                  </a:moveTo>
                  <a:lnTo>
                    <a:pt x="0" y="9"/>
                  </a:lnTo>
                  <a:lnTo>
                    <a:pt x="1" y="7"/>
                  </a:lnTo>
                  <a:lnTo>
                    <a:pt x="2" y="6"/>
                  </a:lnTo>
                  <a:lnTo>
                    <a:pt x="3" y="4"/>
                  </a:lnTo>
                  <a:lnTo>
                    <a:pt x="4" y="2"/>
                  </a:lnTo>
                  <a:lnTo>
                    <a:pt x="5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9" y="1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7" name="Freeform 1435"/>
            <p:cNvSpPr>
              <a:spLocks/>
            </p:cNvSpPr>
            <p:nvPr/>
          </p:nvSpPr>
          <p:spPr bwMode="auto">
            <a:xfrm>
              <a:off x="3871" y="2835"/>
              <a:ext cx="8" cy="4"/>
            </a:xfrm>
            <a:custGeom>
              <a:avLst/>
              <a:gdLst/>
              <a:ahLst/>
              <a:cxnLst>
                <a:cxn ang="0">
                  <a:pos x="7" y="3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7" y="3"/>
                </a:cxn>
              </a:cxnLst>
              <a:rect l="0" t="0" r="r" b="b"/>
              <a:pathLst>
                <a:path w="8" h="4">
                  <a:moveTo>
                    <a:pt x="7" y="3"/>
                  </a:moveTo>
                  <a:lnTo>
                    <a:pt x="0" y="0"/>
                  </a:lnTo>
                  <a:lnTo>
                    <a:pt x="7" y="0"/>
                  </a:lnTo>
                  <a:lnTo>
                    <a:pt x="7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8" name="Freeform 1436"/>
            <p:cNvSpPr>
              <a:spLocks/>
            </p:cNvSpPr>
            <p:nvPr/>
          </p:nvSpPr>
          <p:spPr bwMode="auto">
            <a:xfrm>
              <a:off x="3929" y="2838"/>
              <a:ext cx="5" cy="3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3" y="2"/>
                </a:cxn>
                <a:cxn ang="0">
                  <a:pos x="4" y="2"/>
                </a:cxn>
              </a:cxnLst>
              <a:rect l="0" t="0" r="r" b="b"/>
              <a:pathLst>
                <a:path w="5" h="3">
                  <a:moveTo>
                    <a:pt x="4" y="2"/>
                  </a:moveTo>
                  <a:lnTo>
                    <a:pt x="0" y="2"/>
                  </a:lnTo>
                  <a:lnTo>
                    <a:pt x="0" y="1"/>
                  </a:lnTo>
                  <a:lnTo>
                    <a:pt x="1" y="0"/>
                  </a:lnTo>
                  <a:lnTo>
                    <a:pt x="2" y="1"/>
                  </a:lnTo>
                  <a:lnTo>
                    <a:pt x="3" y="2"/>
                  </a:lnTo>
                  <a:lnTo>
                    <a:pt x="4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9" name="Freeform 1437"/>
            <p:cNvSpPr>
              <a:spLocks/>
            </p:cNvSpPr>
            <p:nvPr/>
          </p:nvSpPr>
          <p:spPr bwMode="auto">
            <a:xfrm>
              <a:off x="3942" y="2841"/>
              <a:ext cx="11" cy="13"/>
            </a:xfrm>
            <a:custGeom>
              <a:avLst/>
              <a:gdLst/>
              <a:ahLst/>
              <a:cxnLst>
                <a:cxn ang="0">
                  <a:pos x="10" y="1"/>
                </a:cxn>
                <a:cxn ang="0">
                  <a:pos x="9" y="3"/>
                </a:cxn>
                <a:cxn ang="0">
                  <a:pos x="8" y="5"/>
                </a:cxn>
                <a:cxn ang="0">
                  <a:pos x="8" y="7"/>
                </a:cxn>
                <a:cxn ang="0">
                  <a:pos x="7" y="9"/>
                </a:cxn>
                <a:cxn ang="0">
                  <a:pos x="6" y="11"/>
                </a:cxn>
                <a:cxn ang="0">
                  <a:pos x="5" y="12"/>
                </a:cxn>
                <a:cxn ang="0">
                  <a:pos x="3" y="12"/>
                </a:cxn>
                <a:cxn ang="0">
                  <a:pos x="0" y="11"/>
                </a:cxn>
                <a:cxn ang="0">
                  <a:pos x="1" y="10"/>
                </a:cxn>
                <a:cxn ang="0">
                  <a:pos x="1" y="7"/>
                </a:cxn>
                <a:cxn ang="0">
                  <a:pos x="1" y="5"/>
                </a:cxn>
                <a:cxn ang="0">
                  <a:pos x="2" y="3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10" y="1"/>
                </a:cxn>
              </a:cxnLst>
              <a:rect l="0" t="0" r="r" b="b"/>
              <a:pathLst>
                <a:path w="11" h="13">
                  <a:moveTo>
                    <a:pt x="10" y="1"/>
                  </a:moveTo>
                  <a:lnTo>
                    <a:pt x="9" y="3"/>
                  </a:lnTo>
                  <a:lnTo>
                    <a:pt x="8" y="5"/>
                  </a:lnTo>
                  <a:lnTo>
                    <a:pt x="8" y="7"/>
                  </a:lnTo>
                  <a:lnTo>
                    <a:pt x="7" y="9"/>
                  </a:lnTo>
                  <a:lnTo>
                    <a:pt x="6" y="11"/>
                  </a:lnTo>
                  <a:lnTo>
                    <a:pt x="5" y="12"/>
                  </a:lnTo>
                  <a:lnTo>
                    <a:pt x="3" y="12"/>
                  </a:lnTo>
                  <a:lnTo>
                    <a:pt x="0" y="11"/>
                  </a:lnTo>
                  <a:lnTo>
                    <a:pt x="1" y="10"/>
                  </a:lnTo>
                  <a:lnTo>
                    <a:pt x="1" y="7"/>
                  </a:lnTo>
                  <a:lnTo>
                    <a:pt x="1" y="5"/>
                  </a:lnTo>
                  <a:lnTo>
                    <a:pt x="2" y="3"/>
                  </a:lnTo>
                  <a:lnTo>
                    <a:pt x="3" y="1"/>
                  </a:lnTo>
                  <a:lnTo>
                    <a:pt x="5" y="0"/>
                  </a:lnTo>
                  <a:lnTo>
                    <a:pt x="7" y="0"/>
                  </a:lnTo>
                  <a:lnTo>
                    <a:pt x="1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0" name="Freeform 1438"/>
            <p:cNvSpPr>
              <a:spLocks/>
            </p:cNvSpPr>
            <p:nvPr/>
          </p:nvSpPr>
          <p:spPr bwMode="auto">
            <a:xfrm>
              <a:off x="3502" y="2842"/>
              <a:ext cx="3" cy="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0"/>
                </a:cxn>
                <a:cxn ang="0">
                  <a:pos x="2" y="4"/>
                </a:cxn>
                <a:cxn ang="0">
                  <a:pos x="0" y="2"/>
                </a:cxn>
              </a:cxnLst>
              <a:rect l="0" t="0" r="r" b="b"/>
              <a:pathLst>
                <a:path w="3" h="5">
                  <a:moveTo>
                    <a:pt x="0" y="2"/>
                  </a:moveTo>
                  <a:lnTo>
                    <a:pt x="2" y="0"/>
                  </a:lnTo>
                  <a:lnTo>
                    <a:pt x="2" y="4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1" name="Freeform 1439"/>
            <p:cNvSpPr>
              <a:spLocks/>
            </p:cNvSpPr>
            <p:nvPr/>
          </p:nvSpPr>
          <p:spPr bwMode="auto">
            <a:xfrm>
              <a:off x="3746" y="2843"/>
              <a:ext cx="10" cy="8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5" y="7"/>
                </a:cxn>
                <a:cxn ang="0">
                  <a:pos x="3" y="6"/>
                </a:cxn>
                <a:cxn ang="0">
                  <a:pos x="1" y="6"/>
                </a:cxn>
                <a:cxn ang="0">
                  <a:pos x="0" y="4"/>
                </a:cxn>
                <a:cxn ang="0">
                  <a:pos x="1" y="5"/>
                </a:cxn>
                <a:cxn ang="0">
                  <a:pos x="8" y="0"/>
                </a:cxn>
                <a:cxn ang="0">
                  <a:pos x="8" y="2"/>
                </a:cxn>
                <a:cxn ang="0">
                  <a:pos x="9" y="4"/>
                </a:cxn>
                <a:cxn ang="0">
                  <a:pos x="8" y="6"/>
                </a:cxn>
                <a:cxn ang="0">
                  <a:pos x="6" y="6"/>
                </a:cxn>
              </a:cxnLst>
              <a:rect l="0" t="0" r="r" b="b"/>
              <a:pathLst>
                <a:path w="10" h="8">
                  <a:moveTo>
                    <a:pt x="6" y="6"/>
                  </a:moveTo>
                  <a:lnTo>
                    <a:pt x="5" y="7"/>
                  </a:lnTo>
                  <a:lnTo>
                    <a:pt x="3" y="6"/>
                  </a:lnTo>
                  <a:lnTo>
                    <a:pt x="1" y="6"/>
                  </a:lnTo>
                  <a:lnTo>
                    <a:pt x="0" y="4"/>
                  </a:lnTo>
                  <a:lnTo>
                    <a:pt x="1" y="5"/>
                  </a:lnTo>
                  <a:lnTo>
                    <a:pt x="8" y="0"/>
                  </a:lnTo>
                  <a:lnTo>
                    <a:pt x="8" y="2"/>
                  </a:lnTo>
                  <a:lnTo>
                    <a:pt x="9" y="4"/>
                  </a:lnTo>
                  <a:lnTo>
                    <a:pt x="8" y="6"/>
                  </a:lnTo>
                  <a:lnTo>
                    <a:pt x="6" y="6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2" name="Freeform 1440"/>
            <p:cNvSpPr>
              <a:spLocks/>
            </p:cNvSpPr>
            <p:nvPr/>
          </p:nvSpPr>
          <p:spPr bwMode="auto">
            <a:xfrm>
              <a:off x="3957" y="2844"/>
              <a:ext cx="10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9" y="3"/>
                </a:cxn>
                <a:cxn ang="0">
                  <a:pos x="7" y="5"/>
                </a:cxn>
                <a:cxn ang="0">
                  <a:pos x="6" y="8"/>
                </a:cxn>
                <a:cxn ang="0">
                  <a:pos x="6" y="11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2" y="3"/>
                </a:cxn>
                <a:cxn ang="0">
                  <a:pos x="4" y="0"/>
                </a:cxn>
                <a:cxn ang="0">
                  <a:pos x="8" y="0"/>
                </a:cxn>
              </a:cxnLst>
              <a:rect l="0" t="0" r="r" b="b"/>
              <a:pathLst>
                <a:path w="10" h="12">
                  <a:moveTo>
                    <a:pt x="8" y="0"/>
                  </a:moveTo>
                  <a:lnTo>
                    <a:pt x="9" y="3"/>
                  </a:lnTo>
                  <a:lnTo>
                    <a:pt x="7" y="5"/>
                  </a:lnTo>
                  <a:lnTo>
                    <a:pt x="6" y="8"/>
                  </a:lnTo>
                  <a:lnTo>
                    <a:pt x="6" y="11"/>
                  </a:lnTo>
                  <a:lnTo>
                    <a:pt x="0" y="11"/>
                  </a:lnTo>
                  <a:lnTo>
                    <a:pt x="1" y="7"/>
                  </a:lnTo>
                  <a:lnTo>
                    <a:pt x="2" y="3"/>
                  </a:lnTo>
                  <a:lnTo>
                    <a:pt x="4" y="0"/>
                  </a:lnTo>
                  <a:lnTo>
                    <a:pt x="8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3" name="Freeform 1441"/>
            <p:cNvSpPr>
              <a:spLocks/>
            </p:cNvSpPr>
            <p:nvPr/>
          </p:nvSpPr>
          <p:spPr bwMode="auto">
            <a:xfrm>
              <a:off x="3761" y="2846"/>
              <a:ext cx="6" cy="7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0" y="3"/>
                </a:cxn>
                <a:cxn ang="0">
                  <a:pos x="2" y="0"/>
                </a:cxn>
                <a:cxn ang="0">
                  <a:pos x="4" y="1"/>
                </a:cxn>
                <a:cxn ang="0">
                  <a:pos x="5" y="2"/>
                </a:cxn>
                <a:cxn ang="0">
                  <a:pos x="5" y="4"/>
                </a:cxn>
                <a:cxn ang="0">
                  <a:pos x="5" y="6"/>
                </a:cxn>
              </a:cxnLst>
              <a:rect l="0" t="0" r="r" b="b"/>
              <a:pathLst>
                <a:path w="6" h="7">
                  <a:moveTo>
                    <a:pt x="5" y="6"/>
                  </a:moveTo>
                  <a:lnTo>
                    <a:pt x="0" y="3"/>
                  </a:lnTo>
                  <a:lnTo>
                    <a:pt x="2" y="0"/>
                  </a:lnTo>
                  <a:lnTo>
                    <a:pt x="4" y="1"/>
                  </a:lnTo>
                  <a:lnTo>
                    <a:pt x="5" y="2"/>
                  </a:lnTo>
                  <a:lnTo>
                    <a:pt x="5" y="4"/>
                  </a:lnTo>
                  <a:lnTo>
                    <a:pt x="5" y="6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4" name="Freeform 1442"/>
            <p:cNvSpPr>
              <a:spLocks/>
            </p:cNvSpPr>
            <p:nvPr/>
          </p:nvSpPr>
          <p:spPr bwMode="auto">
            <a:xfrm>
              <a:off x="3921" y="2846"/>
              <a:ext cx="11" cy="4"/>
            </a:xfrm>
            <a:custGeom>
              <a:avLst/>
              <a:gdLst/>
              <a:ahLst/>
              <a:cxnLst>
                <a:cxn ang="0">
                  <a:pos x="10" y="1"/>
                </a:cxn>
                <a:cxn ang="0">
                  <a:pos x="9" y="1"/>
                </a:cxn>
                <a:cxn ang="0">
                  <a:pos x="9" y="1"/>
                </a:cxn>
                <a:cxn ang="0">
                  <a:pos x="9" y="2"/>
                </a:cxn>
                <a:cxn ang="0">
                  <a:pos x="9" y="3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6" y="1"/>
                </a:cxn>
                <a:cxn ang="0">
                  <a:pos x="7" y="1"/>
                </a:cxn>
                <a:cxn ang="0">
                  <a:pos x="9" y="1"/>
                </a:cxn>
                <a:cxn ang="0">
                  <a:pos x="10" y="1"/>
                </a:cxn>
              </a:cxnLst>
              <a:rect l="0" t="0" r="r" b="b"/>
              <a:pathLst>
                <a:path w="11" h="4">
                  <a:moveTo>
                    <a:pt x="10" y="1"/>
                  </a:moveTo>
                  <a:lnTo>
                    <a:pt x="9" y="1"/>
                  </a:lnTo>
                  <a:lnTo>
                    <a:pt x="9" y="1"/>
                  </a:lnTo>
                  <a:lnTo>
                    <a:pt x="9" y="2"/>
                  </a:lnTo>
                  <a:lnTo>
                    <a:pt x="9" y="3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1"/>
                  </a:lnTo>
                  <a:lnTo>
                    <a:pt x="3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7" y="1"/>
                  </a:lnTo>
                  <a:lnTo>
                    <a:pt x="9" y="1"/>
                  </a:lnTo>
                  <a:lnTo>
                    <a:pt x="1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5" name="Freeform 1443"/>
            <p:cNvSpPr>
              <a:spLocks/>
            </p:cNvSpPr>
            <p:nvPr/>
          </p:nvSpPr>
          <p:spPr bwMode="auto">
            <a:xfrm>
              <a:off x="3732" y="2847"/>
              <a:ext cx="10" cy="6"/>
            </a:xfrm>
            <a:custGeom>
              <a:avLst/>
              <a:gdLst/>
              <a:ahLst/>
              <a:cxnLst>
                <a:cxn ang="0">
                  <a:pos x="9" y="2"/>
                </a:cxn>
                <a:cxn ang="0">
                  <a:pos x="8" y="3"/>
                </a:cxn>
                <a:cxn ang="0">
                  <a:pos x="7" y="3"/>
                </a:cxn>
                <a:cxn ang="0">
                  <a:pos x="6" y="4"/>
                </a:cxn>
                <a:cxn ang="0">
                  <a:pos x="5" y="4"/>
                </a:cxn>
                <a:cxn ang="0">
                  <a:pos x="4" y="5"/>
                </a:cxn>
                <a:cxn ang="0">
                  <a:pos x="3" y="5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1" y="2"/>
                </a:cxn>
                <a:cxn ang="0">
                  <a:pos x="3" y="2"/>
                </a:cxn>
                <a:cxn ang="0">
                  <a:pos x="6" y="2"/>
                </a:cxn>
                <a:cxn ang="0">
                  <a:pos x="7" y="0"/>
                </a:cxn>
                <a:cxn ang="0">
                  <a:pos x="8" y="1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9" y="2"/>
                </a:cxn>
              </a:cxnLst>
              <a:rect l="0" t="0" r="r" b="b"/>
              <a:pathLst>
                <a:path w="10" h="6">
                  <a:moveTo>
                    <a:pt x="9" y="2"/>
                  </a:moveTo>
                  <a:lnTo>
                    <a:pt x="8" y="3"/>
                  </a:lnTo>
                  <a:lnTo>
                    <a:pt x="7" y="3"/>
                  </a:lnTo>
                  <a:lnTo>
                    <a:pt x="6" y="4"/>
                  </a:lnTo>
                  <a:lnTo>
                    <a:pt x="5" y="4"/>
                  </a:lnTo>
                  <a:lnTo>
                    <a:pt x="4" y="5"/>
                  </a:lnTo>
                  <a:lnTo>
                    <a:pt x="3" y="5"/>
                  </a:lnTo>
                  <a:lnTo>
                    <a:pt x="1" y="5"/>
                  </a:lnTo>
                  <a:lnTo>
                    <a:pt x="0" y="5"/>
                  </a:lnTo>
                  <a:lnTo>
                    <a:pt x="1" y="2"/>
                  </a:lnTo>
                  <a:lnTo>
                    <a:pt x="3" y="2"/>
                  </a:lnTo>
                  <a:lnTo>
                    <a:pt x="6" y="2"/>
                  </a:lnTo>
                  <a:lnTo>
                    <a:pt x="7" y="0"/>
                  </a:lnTo>
                  <a:lnTo>
                    <a:pt x="8" y="1"/>
                  </a:lnTo>
                  <a:lnTo>
                    <a:pt x="8" y="2"/>
                  </a:lnTo>
                  <a:lnTo>
                    <a:pt x="9" y="2"/>
                  </a:lnTo>
                  <a:lnTo>
                    <a:pt x="9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6" name="Freeform 1444"/>
            <p:cNvSpPr>
              <a:spLocks/>
            </p:cNvSpPr>
            <p:nvPr/>
          </p:nvSpPr>
          <p:spPr bwMode="auto">
            <a:xfrm>
              <a:off x="3857" y="2849"/>
              <a:ext cx="2" cy="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</a:cxnLst>
              <a:rect l="0" t="0" r="r" b="b"/>
              <a:pathLst>
                <a:path w="2" h="4">
                  <a:moveTo>
                    <a:pt x="1" y="1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7" name="Freeform 1445"/>
            <p:cNvSpPr>
              <a:spLocks/>
            </p:cNvSpPr>
            <p:nvPr/>
          </p:nvSpPr>
          <p:spPr bwMode="auto">
            <a:xfrm>
              <a:off x="3977" y="2852"/>
              <a:ext cx="8" cy="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7" y="1"/>
                </a:cxn>
                <a:cxn ang="0">
                  <a:pos x="7" y="2"/>
                </a:cxn>
                <a:cxn ang="0">
                  <a:pos x="6" y="3"/>
                </a:cxn>
                <a:cxn ang="0">
                  <a:pos x="5" y="4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7" y="0"/>
                </a:cxn>
              </a:cxnLst>
              <a:rect l="0" t="0" r="r" b="b"/>
              <a:pathLst>
                <a:path w="8" h="5">
                  <a:moveTo>
                    <a:pt x="7" y="0"/>
                  </a:moveTo>
                  <a:lnTo>
                    <a:pt x="7" y="1"/>
                  </a:lnTo>
                  <a:lnTo>
                    <a:pt x="7" y="2"/>
                  </a:lnTo>
                  <a:lnTo>
                    <a:pt x="6" y="3"/>
                  </a:lnTo>
                  <a:lnTo>
                    <a:pt x="5" y="4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7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8" name="Freeform 1446"/>
            <p:cNvSpPr>
              <a:spLocks/>
            </p:cNvSpPr>
            <p:nvPr/>
          </p:nvSpPr>
          <p:spPr bwMode="auto">
            <a:xfrm>
              <a:off x="3716" y="2853"/>
              <a:ext cx="9" cy="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8" y="1"/>
                </a:cxn>
                <a:cxn ang="0">
                  <a:pos x="7" y="2"/>
                </a:cxn>
                <a:cxn ang="0">
                  <a:pos x="6" y="3"/>
                </a:cxn>
                <a:cxn ang="0">
                  <a:pos x="4" y="4"/>
                </a:cxn>
                <a:cxn ang="0">
                  <a:pos x="0" y="0"/>
                </a:cxn>
                <a:cxn ang="0">
                  <a:pos x="7" y="0"/>
                </a:cxn>
              </a:cxnLst>
              <a:rect l="0" t="0" r="r" b="b"/>
              <a:pathLst>
                <a:path w="9" h="5">
                  <a:moveTo>
                    <a:pt x="7" y="0"/>
                  </a:moveTo>
                  <a:lnTo>
                    <a:pt x="8" y="1"/>
                  </a:lnTo>
                  <a:lnTo>
                    <a:pt x="7" y="2"/>
                  </a:lnTo>
                  <a:lnTo>
                    <a:pt x="6" y="3"/>
                  </a:lnTo>
                  <a:lnTo>
                    <a:pt x="4" y="4"/>
                  </a:lnTo>
                  <a:lnTo>
                    <a:pt x="0" y="0"/>
                  </a:lnTo>
                  <a:lnTo>
                    <a:pt x="7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9" name="Freeform 1447"/>
            <p:cNvSpPr>
              <a:spLocks/>
            </p:cNvSpPr>
            <p:nvPr/>
          </p:nvSpPr>
          <p:spPr bwMode="auto">
            <a:xfrm>
              <a:off x="3786" y="2854"/>
              <a:ext cx="13" cy="9"/>
            </a:xfrm>
            <a:custGeom>
              <a:avLst/>
              <a:gdLst/>
              <a:ahLst/>
              <a:cxnLst>
                <a:cxn ang="0">
                  <a:pos x="10" y="8"/>
                </a:cxn>
                <a:cxn ang="0">
                  <a:pos x="10" y="5"/>
                </a:cxn>
                <a:cxn ang="0">
                  <a:pos x="8" y="4"/>
                </a:cxn>
                <a:cxn ang="0">
                  <a:pos x="7" y="4"/>
                </a:cxn>
                <a:cxn ang="0">
                  <a:pos x="4" y="4"/>
                </a:cxn>
                <a:cxn ang="0">
                  <a:pos x="3" y="4"/>
                </a:cxn>
                <a:cxn ang="0">
                  <a:pos x="1" y="4"/>
                </a:cxn>
                <a:cxn ang="0">
                  <a:pos x="0" y="2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6" y="1"/>
                </a:cxn>
                <a:cxn ang="0">
                  <a:pos x="8" y="2"/>
                </a:cxn>
                <a:cxn ang="0">
                  <a:pos x="10" y="2"/>
                </a:cxn>
                <a:cxn ang="0">
                  <a:pos x="11" y="4"/>
                </a:cxn>
                <a:cxn ang="0">
                  <a:pos x="12" y="5"/>
                </a:cxn>
                <a:cxn ang="0">
                  <a:pos x="12" y="6"/>
                </a:cxn>
                <a:cxn ang="0">
                  <a:pos x="10" y="8"/>
                </a:cxn>
              </a:cxnLst>
              <a:rect l="0" t="0" r="r" b="b"/>
              <a:pathLst>
                <a:path w="13" h="9">
                  <a:moveTo>
                    <a:pt x="10" y="8"/>
                  </a:moveTo>
                  <a:lnTo>
                    <a:pt x="10" y="5"/>
                  </a:lnTo>
                  <a:lnTo>
                    <a:pt x="8" y="4"/>
                  </a:lnTo>
                  <a:lnTo>
                    <a:pt x="7" y="4"/>
                  </a:lnTo>
                  <a:lnTo>
                    <a:pt x="4" y="4"/>
                  </a:lnTo>
                  <a:lnTo>
                    <a:pt x="3" y="4"/>
                  </a:lnTo>
                  <a:lnTo>
                    <a:pt x="1" y="4"/>
                  </a:lnTo>
                  <a:lnTo>
                    <a:pt x="0" y="2"/>
                  </a:lnTo>
                  <a:lnTo>
                    <a:pt x="1" y="0"/>
                  </a:lnTo>
                  <a:lnTo>
                    <a:pt x="3" y="0"/>
                  </a:lnTo>
                  <a:lnTo>
                    <a:pt x="6" y="1"/>
                  </a:lnTo>
                  <a:lnTo>
                    <a:pt x="8" y="2"/>
                  </a:lnTo>
                  <a:lnTo>
                    <a:pt x="10" y="2"/>
                  </a:lnTo>
                  <a:lnTo>
                    <a:pt x="11" y="4"/>
                  </a:lnTo>
                  <a:lnTo>
                    <a:pt x="12" y="5"/>
                  </a:lnTo>
                  <a:lnTo>
                    <a:pt x="12" y="6"/>
                  </a:lnTo>
                  <a:lnTo>
                    <a:pt x="10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0" name="Freeform 1448"/>
            <p:cNvSpPr>
              <a:spLocks/>
            </p:cNvSpPr>
            <p:nvPr/>
          </p:nvSpPr>
          <p:spPr bwMode="auto">
            <a:xfrm>
              <a:off x="3993" y="2855"/>
              <a:ext cx="11" cy="7"/>
            </a:xfrm>
            <a:custGeom>
              <a:avLst/>
              <a:gdLst/>
              <a:ahLst/>
              <a:cxnLst>
                <a:cxn ang="0">
                  <a:pos x="10" y="1"/>
                </a:cxn>
                <a:cxn ang="0">
                  <a:pos x="9" y="3"/>
                </a:cxn>
                <a:cxn ang="0">
                  <a:pos x="9" y="3"/>
                </a:cxn>
                <a:cxn ang="0">
                  <a:pos x="8" y="4"/>
                </a:cxn>
                <a:cxn ang="0">
                  <a:pos x="7" y="5"/>
                </a:cxn>
                <a:cxn ang="0">
                  <a:pos x="5" y="5"/>
                </a:cxn>
                <a:cxn ang="0">
                  <a:pos x="4" y="5"/>
                </a:cxn>
                <a:cxn ang="0">
                  <a:pos x="2" y="6"/>
                </a:cxn>
                <a:cxn ang="0">
                  <a:pos x="1" y="6"/>
                </a:cxn>
                <a:cxn ang="0">
                  <a:pos x="0" y="4"/>
                </a:cxn>
                <a:cxn ang="0">
                  <a:pos x="1" y="3"/>
                </a:cxn>
                <a:cxn ang="0">
                  <a:pos x="2" y="1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9" y="0"/>
                </a:cxn>
                <a:cxn ang="0">
                  <a:pos x="10" y="1"/>
                </a:cxn>
              </a:cxnLst>
              <a:rect l="0" t="0" r="r" b="b"/>
              <a:pathLst>
                <a:path w="11" h="7">
                  <a:moveTo>
                    <a:pt x="10" y="1"/>
                  </a:moveTo>
                  <a:lnTo>
                    <a:pt x="9" y="3"/>
                  </a:lnTo>
                  <a:lnTo>
                    <a:pt x="9" y="3"/>
                  </a:lnTo>
                  <a:lnTo>
                    <a:pt x="8" y="4"/>
                  </a:lnTo>
                  <a:lnTo>
                    <a:pt x="7" y="5"/>
                  </a:lnTo>
                  <a:lnTo>
                    <a:pt x="5" y="5"/>
                  </a:lnTo>
                  <a:lnTo>
                    <a:pt x="4" y="5"/>
                  </a:lnTo>
                  <a:lnTo>
                    <a:pt x="2" y="6"/>
                  </a:lnTo>
                  <a:lnTo>
                    <a:pt x="1" y="6"/>
                  </a:lnTo>
                  <a:lnTo>
                    <a:pt x="0" y="4"/>
                  </a:lnTo>
                  <a:lnTo>
                    <a:pt x="1" y="3"/>
                  </a:lnTo>
                  <a:lnTo>
                    <a:pt x="2" y="1"/>
                  </a:lnTo>
                  <a:lnTo>
                    <a:pt x="3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1" name="Freeform 1449"/>
            <p:cNvSpPr>
              <a:spLocks/>
            </p:cNvSpPr>
            <p:nvPr/>
          </p:nvSpPr>
          <p:spPr bwMode="auto">
            <a:xfrm>
              <a:off x="4007" y="2857"/>
              <a:ext cx="11" cy="8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9" y="4"/>
                </a:cxn>
                <a:cxn ang="0">
                  <a:pos x="8" y="5"/>
                </a:cxn>
                <a:cxn ang="0">
                  <a:pos x="7" y="5"/>
                </a:cxn>
                <a:cxn ang="0">
                  <a:pos x="5" y="6"/>
                </a:cxn>
                <a:cxn ang="0">
                  <a:pos x="4" y="7"/>
                </a:cxn>
                <a:cxn ang="0">
                  <a:pos x="3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0" y="5"/>
                </a:cxn>
                <a:cxn ang="0">
                  <a:pos x="1" y="3"/>
                </a:cxn>
                <a:cxn ang="0">
                  <a:pos x="3" y="1"/>
                </a:cxn>
                <a:cxn ang="0">
                  <a:pos x="4" y="0"/>
                </a:cxn>
                <a:cxn ang="0">
                  <a:pos x="7" y="0"/>
                </a:cxn>
                <a:cxn ang="0">
                  <a:pos x="8" y="0"/>
                </a:cxn>
                <a:cxn ang="0">
                  <a:pos x="9" y="2"/>
                </a:cxn>
                <a:cxn ang="0">
                  <a:pos x="10" y="4"/>
                </a:cxn>
              </a:cxnLst>
              <a:rect l="0" t="0" r="r" b="b"/>
              <a:pathLst>
                <a:path w="11" h="8">
                  <a:moveTo>
                    <a:pt x="10" y="4"/>
                  </a:moveTo>
                  <a:lnTo>
                    <a:pt x="9" y="4"/>
                  </a:lnTo>
                  <a:lnTo>
                    <a:pt x="8" y="5"/>
                  </a:lnTo>
                  <a:lnTo>
                    <a:pt x="7" y="5"/>
                  </a:lnTo>
                  <a:lnTo>
                    <a:pt x="5" y="6"/>
                  </a:lnTo>
                  <a:lnTo>
                    <a:pt x="4" y="7"/>
                  </a:lnTo>
                  <a:lnTo>
                    <a:pt x="3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0" y="5"/>
                  </a:lnTo>
                  <a:lnTo>
                    <a:pt x="1" y="3"/>
                  </a:lnTo>
                  <a:lnTo>
                    <a:pt x="3" y="1"/>
                  </a:lnTo>
                  <a:lnTo>
                    <a:pt x="4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2"/>
                  </a:lnTo>
                  <a:lnTo>
                    <a:pt x="10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2" name="Freeform 1450"/>
            <p:cNvSpPr>
              <a:spLocks/>
            </p:cNvSpPr>
            <p:nvPr/>
          </p:nvSpPr>
          <p:spPr bwMode="auto">
            <a:xfrm>
              <a:off x="3759" y="2862"/>
              <a:ext cx="14" cy="9"/>
            </a:xfrm>
            <a:custGeom>
              <a:avLst/>
              <a:gdLst/>
              <a:ahLst/>
              <a:cxnLst>
                <a:cxn ang="0">
                  <a:pos x="13" y="8"/>
                </a:cxn>
                <a:cxn ang="0">
                  <a:pos x="11" y="8"/>
                </a:cxn>
                <a:cxn ang="0">
                  <a:pos x="10" y="8"/>
                </a:cxn>
                <a:cxn ang="0">
                  <a:pos x="8" y="8"/>
                </a:cxn>
                <a:cxn ang="0">
                  <a:pos x="7" y="8"/>
                </a:cxn>
                <a:cxn ang="0">
                  <a:pos x="5" y="8"/>
                </a:cxn>
                <a:cxn ang="0">
                  <a:pos x="3" y="8"/>
                </a:cxn>
                <a:cxn ang="0">
                  <a:pos x="2" y="7"/>
                </a:cxn>
                <a:cxn ang="0">
                  <a:pos x="0" y="5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3" y="3"/>
                </a:cxn>
                <a:cxn ang="0">
                  <a:pos x="4" y="4"/>
                </a:cxn>
                <a:cxn ang="0">
                  <a:pos x="7" y="5"/>
                </a:cxn>
                <a:cxn ang="0">
                  <a:pos x="8" y="5"/>
                </a:cxn>
                <a:cxn ang="0">
                  <a:pos x="10" y="6"/>
                </a:cxn>
                <a:cxn ang="0">
                  <a:pos x="11" y="7"/>
                </a:cxn>
                <a:cxn ang="0">
                  <a:pos x="13" y="8"/>
                </a:cxn>
              </a:cxnLst>
              <a:rect l="0" t="0" r="r" b="b"/>
              <a:pathLst>
                <a:path w="14" h="9">
                  <a:moveTo>
                    <a:pt x="13" y="8"/>
                  </a:moveTo>
                  <a:lnTo>
                    <a:pt x="11" y="8"/>
                  </a:lnTo>
                  <a:lnTo>
                    <a:pt x="10" y="8"/>
                  </a:lnTo>
                  <a:lnTo>
                    <a:pt x="8" y="8"/>
                  </a:lnTo>
                  <a:lnTo>
                    <a:pt x="7" y="8"/>
                  </a:lnTo>
                  <a:lnTo>
                    <a:pt x="5" y="8"/>
                  </a:lnTo>
                  <a:lnTo>
                    <a:pt x="3" y="8"/>
                  </a:lnTo>
                  <a:lnTo>
                    <a:pt x="2" y="7"/>
                  </a:lnTo>
                  <a:lnTo>
                    <a:pt x="0" y="5"/>
                  </a:lnTo>
                  <a:lnTo>
                    <a:pt x="1" y="0"/>
                  </a:lnTo>
                  <a:lnTo>
                    <a:pt x="2" y="1"/>
                  </a:lnTo>
                  <a:lnTo>
                    <a:pt x="3" y="3"/>
                  </a:lnTo>
                  <a:lnTo>
                    <a:pt x="4" y="4"/>
                  </a:lnTo>
                  <a:lnTo>
                    <a:pt x="7" y="5"/>
                  </a:lnTo>
                  <a:lnTo>
                    <a:pt x="8" y="5"/>
                  </a:lnTo>
                  <a:lnTo>
                    <a:pt x="10" y="6"/>
                  </a:lnTo>
                  <a:lnTo>
                    <a:pt x="11" y="7"/>
                  </a:lnTo>
                  <a:lnTo>
                    <a:pt x="13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3" name="Freeform 1451"/>
            <p:cNvSpPr>
              <a:spLocks/>
            </p:cNvSpPr>
            <p:nvPr/>
          </p:nvSpPr>
          <p:spPr bwMode="auto">
            <a:xfrm>
              <a:off x="3863" y="2862"/>
              <a:ext cx="6" cy="3"/>
            </a:xfrm>
            <a:custGeom>
              <a:avLst/>
              <a:gdLst/>
              <a:ahLst/>
              <a:cxnLst>
                <a:cxn ang="0">
                  <a:pos x="5" y="1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5" y="1"/>
                </a:cxn>
              </a:cxnLst>
              <a:rect l="0" t="0" r="r" b="b"/>
              <a:pathLst>
                <a:path w="6" h="3">
                  <a:moveTo>
                    <a:pt x="5" y="1"/>
                  </a:moveTo>
                  <a:lnTo>
                    <a:pt x="3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5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4" name="Freeform 1452"/>
            <p:cNvSpPr>
              <a:spLocks/>
            </p:cNvSpPr>
            <p:nvPr/>
          </p:nvSpPr>
          <p:spPr bwMode="auto">
            <a:xfrm>
              <a:off x="4023" y="2862"/>
              <a:ext cx="9" cy="6"/>
            </a:xfrm>
            <a:custGeom>
              <a:avLst/>
              <a:gdLst/>
              <a:ahLst/>
              <a:cxnLst>
                <a:cxn ang="0">
                  <a:pos x="8" y="4"/>
                </a:cxn>
                <a:cxn ang="0">
                  <a:pos x="6" y="5"/>
                </a:cxn>
                <a:cxn ang="0">
                  <a:pos x="4" y="5"/>
                </a:cxn>
                <a:cxn ang="0">
                  <a:pos x="2" y="5"/>
                </a:cxn>
                <a:cxn ang="0">
                  <a:pos x="0" y="5"/>
                </a:cxn>
                <a:cxn ang="0">
                  <a:pos x="3" y="0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2"/>
                </a:cxn>
                <a:cxn ang="0">
                  <a:pos x="8" y="4"/>
                </a:cxn>
              </a:cxnLst>
              <a:rect l="0" t="0" r="r" b="b"/>
              <a:pathLst>
                <a:path w="9" h="6">
                  <a:moveTo>
                    <a:pt x="8" y="4"/>
                  </a:moveTo>
                  <a:lnTo>
                    <a:pt x="6" y="5"/>
                  </a:lnTo>
                  <a:lnTo>
                    <a:pt x="4" y="5"/>
                  </a:lnTo>
                  <a:lnTo>
                    <a:pt x="2" y="5"/>
                  </a:lnTo>
                  <a:lnTo>
                    <a:pt x="0" y="5"/>
                  </a:lnTo>
                  <a:lnTo>
                    <a:pt x="3" y="0"/>
                  </a:lnTo>
                  <a:lnTo>
                    <a:pt x="4" y="1"/>
                  </a:lnTo>
                  <a:lnTo>
                    <a:pt x="5" y="1"/>
                  </a:lnTo>
                  <a:lnTo>
                    <a:pt x="6" y="2"/>
                  </a:lnTo>
                  <a:lnTo>
                    <a:pt x="8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5" name="Freeform 1453"/>
            <p:cNvSpPr>
              <a:spLocks/>
            </p:cNvSpPr>
            <p:nvPr/>
          </p:nvSpPr>
          <p:spPr bwMode="auto">
            <a:xfrm>
              <a:off x="4004" y="2871"/>
              <a:ext cx="8" cy="1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6" y="3"/>
                </a:cxn>
                <a:cxn ang="0">
                  <a:pos x="5" y="6"/>
                </a:cxn>
                <a:cxn ang="0">
                  <a:pos x="3" y="9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1" y="4"/>
                </a:cxn>
                <a:cxn ang="0">
                  <a:pos x="3" y="1"/>
                </a:cxn>
                <a:cxn ang="0">
                  <a:pos x="7" y="0"/>
                </a:cxn>
              </a:cxnLst>
              <a:rect l="0" t="0" r="r" b="b"/>
              <a:pathLst>
                <a:path w="8" h="13">
                  <a:moveTo>
                    <a:pt x="7" y="0"/>
                  </a:moveTo>
                  <a:lnTo>
                    <a:pt x="6" y="3"/>
                  </a:lnTo>
                  <a:lnTo>
                    <a:pt x="5" y="6"/>
                  </a:lnTo>
                  <a:lnTo>
                    <a:pt x="3" y="9"/>
                  </a:lnTo>
                  <a:lnTo>
                    <a:pt x="0" y="12"/>
                  </a:lnTo>
                  <a:lnTo>
                    <a:pt x="1" y="9"/>
                  </a:lnTo>
                  <a:lnTo>
                    <a:pt x="1" y="4"/>
                  </a:lnTo>
                  <a:lnTo>
                    <a:pt x="3" y="1"/>
                  </a:lnTo>
                  <a:lnTo>
                    <a:pt x="7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6" name="Freeform 1454"/>
            <p:cNvSpPr>
              <a:spLocks/>
            </p:cNvSpPr>
            <p:nvPr/>
          </p:nvSpPr>
          <p:spPr bwMode="auto">
            <a:xfrm>
              <a:off x="4016" y="2875"/>
              <a:ext cx="10" cy="9"/>
            </a:xfrm>
            <a:custGeom>
              <a:avLst/>
              <a:gdLst/>
              <a:ahLst/>
              <a:cxnLst>
                <a:cxn ang="0">
                  <a:pos x="9" y="8"/>
                </a:cxn>
                <a:cxn ang="0">
                  <a:pos x="8" y="7"/>
                </a:cxn>
                <a:cxn ang="0">
                  <a:pos x="6" y="6"/>
                </a:cxn>
                <a:cxn ang="0">
                  <a:pos x="5" y="5"/>
                </a:cxn>
                <a:cxn ang="0">
                  <a:pos x="2" y="5"/>
                </a:cxn>
                <a:cxn ang="0">
                  <a:pos x="1" y="4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2" y="0"/>
                </a:cxn>
                <a:cxn ang="0">
                  <a:pos x="5" y="1"/>
                </a:cxn>
                <a:cxn ang="0">
                  <a:pos x="7" y="3"/>
                </a:cxn>
                <a:cxn ang="0">
                  <a:pos x="8" y="5"/>
                </a:cxn>
                <a:cxn ang="0">
                  <a:pos x="9" y="8"/>
                </a:cxn>
              </a:cxnLst>
              <a:rect l="0" t="0" r="r" b="b"/>
              <a:pathLst>
                <a:path w="10" h="9">
                  <a:moveTo>
                    <a:pt x="9" y="8"/>
                  </a:moveTo>
                  <a:lnTo>
                    <a:pt x="8" y="7"/>
                  </a:lnTo>
                  <a:lnTo>
                    <a:pt x="6" y="6"/>
                  </a:lnTo>
                  <a:lnTo>
                    <a:pt x="5" y="5"/>
                  </a:lnTo>
                  <a:lnTo>
                    <a:pt x="2" y="5"/>
                  </a:lnTo>
                  <a:lnTo>
                    <a:pt x="1" y="4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0"/>
                  </a:lnTo>
                  <a:lnTo>
                    <a:pt x="5" y="1"/>
                  </a:lnTo>
                  <a:lnTo>
                    <a:pt x="7" y="3"/>
                  </a:lnTo>
                  <a:lnTo>
                    <a:pt x="8" y="5"/>
                  </a:lnTo>
                  <a:lnTo>
                    <a:pt x="9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7" name="Freeform 1455"/>
            <p:cNvSpPr>
              <a:spLocks/>
            </p:cNvSpPr>
            <p:nvPr/>
          </p:nvSpPr>
          <p:spPr bwMode="auto">
            <a:xfrm>
              <a:off x="3975" y="2876"/>
              <a:ext cx="4" cy="6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1" y="4"/>
                </a:cxn>
                <a:cxn ang="0">
                  <a:pos x="0" y="3"/>
                </a:cxn>
                <a:cxn ang="0">
                  <a:pos x="0" y="1"/>
                </a:cxn>
                <a:cxn ang="0">
                  <a:pos x="2" y="0"/>
                </a:cxn>
                <a:cxn ang="0">
                  <a:pos x="3" y="5"/>
                </a:cxn>
              </a:cxnLst>
              <a:rect l="0" t="0" r="r" b="b"/>
              <a:pathLst>
                <a:path w="4" h="6">
                  <a:moveTo>
                    <a:pt x="3" y="5"/>
                  </a:moveTo>
                  <a:lnTo>
                    <a:pt x="1" y="4"/>
                  </a:lnTo>
                  <a:lnTo>
                    <a:pt x="0" y="3"/>
                  </a:lnTo>
                  <a:lnTo>
                    <a:pt x="0" y="1"/>
                  </a:lnTo>
                  <a:lnTo>
                    <a:pt x="2" y="0"/>
                  </a:lnTo>
                  <a:lnTo>
                    <a:pt x="3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8" name="Rectangle 1456"/>
            <p:cNvSpPr>
              <a:spLocks noChangeArrowheads="1"/>
            </p:cNvSpPr>
            <p:nvPr/>
          </p:nvSpPr>
          <p:spPr bwMode="auto">
            <a:xfrm>
              <a:off x="3764" y="2880"/>
              <a:ext cx="1" cy="4"/>
            </a:xfrm>
            <a:prstGeom prst="rect">
              <a:avLst/>
            </a:prstGeom>
            <a:solidFill>
              <a:srgbClr val="00FF00"/>
            </a:solidFill>
            <a:ln w="12699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2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422D30-11C2-49E1-890F-912ED1E5BF8B}" type="slidenum">
              <a:rPr lang="en-US"/>
              <a:pPr/>
              <a:t>7</a:t>
            </a:fld>
            <a:endParaRPr lang="en-US"/>
          </a:p>
        </p:txBody>
      </p:sp>
      <p:sp>
        <p:nvSpPr>
          <p:cNvPr id="137220" name="Freeform 1028"/>
          <p:cNvSpPr>
            <a:spLocks/>
          </p:cNvSpPr>
          <p:nvPr/>
        </p:nvSpPr>
        <p:spPr bwMode="auto">
          <a:xfrm>
            <a:off x="1028700" y="4152900"/>
            <a:ext cx="7264400" cy="712788"/>
          </a:xfrm>
          <a:custGeom>
            <a:avLst/>
            <a:gdLst/>
            <a:ahLst/>
            <a:cxnLst>
              <a:cxn ang="0">
                <a:pos x="1068" y="76"/>
              </a:cxn>
              <a:cxn ang="0">
                <a:pos x="1132" y="70"/>
              </a:cxn>
              <a:cxn ang="0">
                <a:pos x="1163" y="69"/>
              </a:cxn>
              <a:cxn ang="0">
                <a:pos x="1195" y="62"/>
              </a:cxn>
              <a:cxn ang="0">
                <a:pos x="1193" y="56"/>
              </a:cxn>
              <a:cxn ang="0">
                <a:pos x="1186" y="49"/>
              </a:cxn>
              <a:cxn ang="0">
                <a:pos x="1165" y="43"/>
              </a:cxn>
              <a:cxn ang="0">
                <a:pos x="1138" y="35"/>
              </a:cxn>
              <a:cxn ang="0">
                <a:pos x="1104" y="21"/>
              </a:cxn>
              <a:cxn ang="0">
                <a:pos x="1070" y="12"/>
              </a:cxn>
              <a:cxn ang="0">
                <a:pos x="982" y="0"/>
              </a:cxn>
              <a:cxn ang="0">
                <a:pos x="3446" y="0"/>
              </a:cxn>
              <a:cxn ang="0">
                <a:pos x="3384" y="20"/>
              </a:cxn>
              <a:cxn ang="0">
                <a:pos x="3366" y="26"/>
              </a:cxn>
              <a:cxn ang="0">
                <a:pos x="3353" y="31"/>
              </a:cxn>
              <a:cxn ang="0">
                <a:pos x="3322" y="34"/>
              </a:cxn>
              <a:cxn ang="0">
                <a:pos x="3291" y="38"/>
              </a:cxn>
              <a:cxn ang="0">
                <a:pos x="3249" y="43"/>
              </a:cxn>
              <a:cxn ang="0">
                <a:pos x="3236" y="54"/>
              </a:cxn>
              <a:cxn ang="0">
                <a:pos x="3255" y="62"/>
              </a:cxn>
              <a:cxn ang="0">
                <a:pos x="3344" y="68"/>
              </a:cxn>
              <a:cxn ang="0">
                <a:pos x="3359" y="88"/>
              </a:cxn>
              <a:cxn ang="0">
                <a:pos x="3410" y="89"/>
              </a:cxn>
              <a:cxn ang="0">
                <a:pos x="3501" y="108"/>
              </a:cxn>
              <a:cxn ang="0">
                <a:pos x="3501" y="117"/>
              </a:cxn>
              <a:cxn ang="0">
                <a:pos x="3605" y="133"/>
              </a:cxn>
              <a:cxn ang="0">
                <a:pos x="3649" y="135"/>
              </a:cxn>
              <a:cxn ang="0">
                <a:pos x="3674" y="146"/>
              </a:cxn>
              <a:cxn ang="0">
                <a:pos x="3725" y="159"/>
              </a:cxn>
              <a:cxn ang="0">
                <a:pos x="3807" y="173"/>
              </a:cxn>
              <a:cxn ang="0">
                <a:pos x="3906" y="185"/>
              </a:cxn>
              <a:cxn ang="0">
                <a:pos x="3984" y="193"/>
              </a:cxn>
              <a:cxn ang="0">
                <a:pos x="4058" y="206"/>
              </a:cxn>
              <a:cxn ang="0">
                <a:pos x="4145" y="218"/>
              </a:cxn>
              <a:cxn ang="0">
                <a:pos x="4366" y="242"/>
              </a:cxn>
              <a:cxn ang="0">
                <a:pos x="4575" y="264"/>
              </a:cxn>
              <a:cxn ang="0">
                <a:pos x="4575" y="448"/>
              </a:cxn>
              <a:cxn ang="0">
                <a:pos x="0" y="448"/>
              </a:cxn>
              <a:cxn ang="0">
                <a:pos x="0" y="304"/>
              </a:cxn>
              <a:cxn ang="0">
                <a:pos x="193" y="274"/>
              </a:cxn>
              <a:cxn ang="0">
                <a:pos x="378" y="236"/>
              </a:cxn>
              <a:cxn ang="0">
                <a:pos x="465" y="221"/>
              </a:cxn>
              <a:cxn ang="0">
                <a:pos x="601" y="194"/>
              </a:cxn>
              <a:cxn ang="0">
                <a:pos x="711" y="168"/>
              </a:cxn>
              <a:cxn ang="0">
                <a:pos x="765" y="160"/>
              </a:cxn>
              <a:cxn ang="0">
                <a:pos x="821" y="140"/>
              </a:cxn>
              <a:cxn ang="0">
                <a:pos x="871" y="130"/>
              </a:cxn>
              <a:cxn ang="0">
                <a:pos x="900" y="113"/>
              </a:cxn>
              <a:cxn ang="0">
                <a:pos x="925" y="103"/>
              </a:cxn>
              <a:cxn ang="0">
                <a:pos x="959" y="97"/>
              </a:cxn>
              <a:cxn ang="0">
                <a:pos x="1003" y="91"/>
              </a:cxn>
              <a:cxn ang="0">
                <a:pos x="1028" y="87"/>
              </a:cxn>
              <a:cxn ang="0">
                <a:pos x="1068" y="76"/>
              </a:cxn>
            </a:cxnLst>
            <a:rect l="0" t="0" r="r" b="b"/>
            <a:pathLst>
              <a:path w="4576" h="449">
                <a:moveTo>
                  <a:pt x="1068" y="76"/>
                </a:moveTo>
                <a:lnTo>
                  <a:pt x="1132" y="70"/>
                </a:lnTo>
                <a:lnTo>
                  <a:pt x="1163" y="69"/>
                </a:lnTo>
                <a:lnTo>
                  <a:pt x="1195" y="62"/>
                </a:lnTo>
                <a:lnTo>
                  <a:pt x="1193" y="56"/>
                </a:lnTo>
                <a:lnTo>
                  <a:pt x="1186" y="49"/>
                </a:lnTo>
                <a:lnTo>
                  <a:pt x="1165" y="43"/>
                </a:lnTo>
                <a:lnTo>
                  <a:pt x="1138" y="35"/>
                </a:lnTo>
                <a:lnTo>
                  <a:pt x="1104" y="21"/>
                </a:lnTo>
                <a:lnTo>
                  <a:pt x="1070" y="12"/>
                </a:lnTo>
                <a:lnTo>
                  <a:pt x="982" y="0"/>
                </a:lnTo>
                <a:lnTo>
                  <a:pt x="3446" y="0"/>
                </a:lnTo>
                <a:lnTo>
                  <a:pt x="3384" y="20"/>
                </a:lnTo>
                <a:lnTo>
                  <a:pt x="3366" y="26"/>
                </a:lnTo>
                <a:lnTo>
                  <a:pt x="3353" y="31"/>
                </a:lnTo>
                <a:lnTo>
                  <a:pt x="3322" y="34"/>
                </a:lnTo>
                <a:lnTo>
                  <a:pt x="3291" y="38"/>
                </a:lnTo>
                <a:lnTo>
                  <a:pt x="3249" y="43"/>
                </a:lnTo>
                <a:lnTo>
                  <a:pt x="3236" y="54"/>
                </a:lnTo>
                <a:lnTo>
                  <a:pt x="3255" y="62"/>
                </a:lnTo>
                <a:lnTo>
                  <a:pt x="3344" y="68"/>
                </a:lnTo>
                <a:lnTo>
                  <a:pt x="3359" y="88"/>
                </a:lnTo>
                <a:lnTo>
                  <a:pt x="3410" y="89"/>
                </a:lnTo>
                <a:lnTo>
                  <a:pt x="3501" y="108"/>
                </a:lnTo>
                <a:lnTo>
                  <a:pt x="3501" y="117"/>
                </a:lnTo>
                <a:lnTo>
                  <a:pt x="3605" y="133"/>
                </a:lnTo>
                <a:lnTo>
                  <a:pt x="3649" y="135"/>
                </a:lnTo>
                <a:lnTo>
                  <a:pt x="3674" y="146"/>
                </a:lnTo>
                <a:lnTo>
                  <a:pt x="3725" y="159"/>
                </a:lnTo>
                <a:lnTo>
                  <a:pt x="3807" y="173"/>
                </a:lnTo>
                <a:lnTo>
                  <a:pt x="3906" y="185"/>
                </a:lnTo>
                <a:lnTo>
                  <a:pt x="3984" y="193"/>
                </a:lnTo>
                <a:lnTo>
                  <a:pt x="4058" y="206"/>
                </a:lnTo>
                <a:lnTo>
                  <a:pt x="4145" y="218"/>
                </a:lnTo>
                <a:lnTo>
                  <a:pt x="4366" y="242"/>
                </a:lnTo>
                <a:lnTo>
                  <a:pt x="4575" y="264"/>
                </a:lnTo>
                <a:lnTo>
                  <a:pt x="4575" y="448"/>
                </a:lnTo>
                <a:lnTo>
                  <a:pt x="0" y="448"/>
                </a:lnTo>
                <a:lnTo>
                  <a:pt x="0" y="304"/>
                </a:lnTo>
                <a:lnTo>
                  <a:pt x="193" y="274"/>
                </a:lnTo>
                <a:lnTo>
                  <a:pt x="378" y="236"/>
                </a:lnTo>
                <a:lnTo>
                  <a:pt x="465" y="221"/>
                </a:lnTo>
                <a:lnTo>
                  <a:pt x="601" y="194"/>
                </a:lnTo>
                <a:lnTo>
                  <a:pt x="711" y="168"/>
                </a:lnTo>
                <a:lnTo>
                  <a:pt x="765" y="160"/>
                </a:lnTo>
                <a:lnTo>
                  <a:pt x="821" y="140"/>
                </a:lnTo>
                <a:lnTo>
                  <a:pt x="871" y="130"/>
                </a:lnTo>
                <a:lnTo>
                  <a:pt x="900" y="113"/>
                </a:lnTo>
                <a:lnTo>
                  <a:pt x="925" y="103"/>
                </a:lnTo>
                <a:lnTo>
                  <a:pt x="959" y="97"/>
                </a:lnTo>
                <a:lnTo>
                  <a:pt x="1003" y="91"/>
                </a:lnTo>
                <a:lnTo>
                  <a:pt x="1028" y="87"/>
                </a:lnTo>
                <a:lnTo>
                  <a:pt x="1068" y="76"/>
                </a:lnTo>
              </a:path>
            </a:pathLst>
          </a:custGeom>
          <a:solidFill>
            <a:srgbClr val="00C0C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2" name="Group 1029"/>
          <p:cNvGrpSpPr>
            <a:grpSpLocks/>
          </p:cNvGrpSpPr>
          <p:nvPr/>
        </p:nvGrpSpPr>
        <p:grpSpPr bwMode="auto">
          <a:xfrm>
            <a:off x="685800" y="2921000"/>
            <a:ext cx="7605713" cy="184150"/>
            <a:chOff x="432" y="1840"/>
            <a:chExt cx="4791" cy="116"/>
          </a:xfrm>
        </p:grpSpPr>
        <p:grpSp>
          <p:nvGrpSpPr>
            <p:cNvPr id="3" name="Group 1030"/>
            <p:cNvGrpSpPr>
              <a:grpSpLocks/>
            </p:cNvGrpSpPr>
            <p:nvPr/>
          </p:nvGrpSpPr>
          <p:grpSpPr bwMode="auto">
            <a:xfrm>
              <a:off x="432" y="1840"/>
              <a:ext cx="2394" cy="116"/>
              <a:chOff x="432" y="1840"/>
              <a:chExt cx="2394" cy="116"/>
            </a:xfrm>
          </p:grpSpPr>
          <p:sp>
            <p:nvSpPr>
              <p:cNvPr id="137223" name="Freeform 1031"/>
              <p:cNvSpPr>
                <a:spLocks/>
              </p:cNvSpPr>
              <p:nvPr/>
            </p:nvSpPr>
            <p:spPr bwMode="auto">
              <a:xfrm>
                <a:off x="439" y="1840"/>
                <a:ext cx="2387" cy="116"/>
              </a:xfrm>
              <a:custGeom>
                <a:avLst/>
                <a:gdLst/>
                <a:ahLst/>
                <a:cxnLst>
                  <a:cxn ang="0">
                    <a:pos x="0" y="108"/>
                  </a:cxn>
                  <a:cxn ang="0">
                    <a:pos x="121" y="5"/>
                  </a:cxn>
                  <a:cxn ang="0">
                    <a:pos x="251" y="115"/>
                  </a:cxn>
                  <a:cxn ang="0">
                    <a:pos x="383" y="5"/>
                  </a:cxn>
                  <a:cxn ang="0">
                    <a:pos x="515" y="115"/>
                  </a:cxn>
                  <a:cxn ang="0">
                    <a:pos x="649" y="3"/>
                  </a:cxn>
                  <a:cxn ang="0">
                    <a:pos x="782" y="115"/>
                  </a:cxn>
                  <a:cxn ang="0">
                    <a:pos x="914" y="5"/>
                  </a:cxn>
                  <a:cxn ang="0">
                    <a:pos x="1046" y="115"/>
                  </a:cxn>
                  <a:cxn ang="0">
                    <a:pos x="1175" y="0"/>
                  </a:cxn>
                  <a:cxn ang="0">
                    <a:pos x="1306" y="115"/>
                  </a:cxn>
                  <a:cxn ang="0">
                    <a:pos x="1439" y="3"/>
                  </a:cxn>
                  <a:cxn ang="0">
                    <a:pos x="1581" y="115"/>
                  </a:cxn>
                  <a:cxn ang="0">
                    <a:pos x="1713" y="3"/>
                  </a:cxn>
                  <a:cxn ang="0">
                    <a:pos x="1850" y="115"/>
                  </a:cxn>
                  <a:cxn ang="0">
                    <a:pos x="1985" y="3"/>
                  </a:cxn>
                  <a:cxn ang="0">
                    <a:pos x="2119" y="115"/>
                  </a:cxn>
                  <a:cxn ang="0">
                    <a:pos x="2250" y="8"/>
                  </a:cxn>
                  <a:cxn ang="0">
                    <a:pos x="2386" y="115"/>
                  </a:cxn>
                </a:cxnLst>
                <a:rect l="0" t="0" r="r" b="b"/>
                <a:pathLst>
                  <a:path w="2387" h="116">
                    <a:moveTo>
                      <a:pt x="0" y="108"/>
                    </a:moveTo>
                    <a:lnTo>
                      <a:pt x="121" y="5"/>
                    </a:lnTo>
                    <a:lnTo>
                      <a:pt x="251" y="115"/>
                    </a:lnTo>
                    <a:lnTo>
                      <a:pt x="383" y="5"/>
                    </a:lnTo>
                    <a:lnTo>
                      <a:pt x="515" y="115"/>
                    </a:lnTo>
                    <a:lnTo>
                      <a:pt x="649" y="3"/>
                    </a:lnTo>
                    <a:lnTo>
                      <a:pt x="782" y="115"/>
                    </a:lnTo>
                    <a:lnTo>
                      <a:pt x="914" y="5"/>
                    </a:lnTo>
                    <a:lnTo>
                      <a:pt x="1046" y="115"/>
                    </a:lnTo>
                    <a:lnTo>
                      <a:pt x="1175" y="0"/>
                    </a:lnTo>
                    <a:lnTo>
                      <a:pt x="1306" y="115"/>
                    </a:lnTo>
                    <a:lnTo>
                      <a:pt x="1439" y="3"/>
                    </a:lnTo>
                    <a:lnTo>
                      <a:pt x="1581" y="115"/>
                    </a:lnTo>
                    <a:lnTo>
                      <a:pt x="1713" y="3"/>
                    </a:lnTo>
                    <a:lnTo>
                      <a:pt x="1850" y="115"/>
                    </a:lnTo>
                    <a:lnTo>
                      <a:pt x="1985" y="3"/>
                    </a:lnTo>
                    <a:lnTo>
                      <a:pt x="2119" y="115"/>
                    </a:lnTo>
                    <a:lnTo>
                      <a:pt x="2250" y="8"/>
                    </a:lnTo>
                    <a:lnTo>
                      <a:pt x="2386" y="115"/>
                    </a:lnTo>
                  </a:path>
                </a:pathLst>
              </a:custGeom>
              <a:noFill/>
              <a:ln w="12699" cap="rnd" cmpd="sng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7224" name="Freeform 1032"/>
              <p:cNvSpPr>
                <a:spLocks/>
              </p:cNvSpPr>
              <p:nvPr/>
            </p:nvSpPr>
            <p:spPr bwMode="auto">
              <a:xfrm>
                <a:off x="432" y="1840"/>
                <a:ext cx="2394" cy="116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122" y="115"/>
                  </a:cxn>
                  <a:cxn ang="0">
                    <a:pos x="258" y="3"/>
                  </a:cxn>
                  <a:cxn ang="0">
                    <a:pos x="390" y="113"/>
                  </a:cxn>
                  <a:cxn ang="0">
                    <a:pos x="522" y="3"/>
                  </a:cxn>
                  <a:cxn ang="0">
                    <a:pos x="656" y="113"/>
                  </a:cxn>
                  <a:cxn ang="0">
                    <a:pos x="789" y="3"/>
                  </a:cxn>
                  <a:cxn ang="0">
                    <a:pos x="921" y="113"/>
                  </a:cxn>
                  <a:cxn ang="0">
                    <a:pos x="1053" y="3"/>
                  </a:cxn>
                  <a:cxn ang="0">
                    <a:pos x="1182" y="110"/>
                  </a:cxn>
                  <a:cxn ang="0">
                    <a:pos x="1313" y="3"/>
                  </a:cxn>
                  <a:cxn ang="0">
                    <a:pos x="1446" y="115"/>
                  </a:cxn>
                  <a:cxn ang="0">
                    <a:pos x="1588" y="3"/>
                  </a:cxn>
                  <a:cxn ang="0">
                    <a:pos x="1720" y="115"/>
                  </a:cxn>
                  <a:cxn ang="0">
                    <a:pos x="1857" y="3"/>
                  </a:cxn>
                  <a:cxn ang="0">
                    <a:pos x="1992" y="113"/>
                  </a:cxn>
                  <a:cxn ang="0">
                    <a:pos x="2126" y="0"/>
                  </a:cxn>
                  <a:cxn ang="0">
                    <a:pos x="2258" y="110"/>
                  </a:cxn>
                  <a:cxn ang="0">
                    <a:pos x="2393" y="0"/>
                  </a:cxn>
                </a:cxnLst>
                <a:rect l="0" t="0" r="r" b="b"/>
                <a:pathLst>
                  <a:path w="2394" h="116">
                    <a:moveTo>
                      <a:pt x="0" y="8"/>
                    </a:moveTo>
                    <a:lnTo>
                      <a:pt x="122" y="115"/>
                    </a:lnTo>
                    <a:lnTo>
                      <a:pt x="258" y="3"/>
                    </a:lnTo>
                    <a:lnTo>
                      <a:pt x="390" y="113"/>
                    </a:lnTo>
                    <a:lnTo>
                      <a:pt x="522" y="3"/>
                    </a:lnTo>
                    <a:lnTo>
                      <a:pt x="656" y="113"/>
                    </a:lnTo>
                    <a:lnTo>
                      <a:pt x="789" y="3"/>
                    </a:lnTo>
                    <a:lnTo>
                      <a:pt x="921" y="113"/>
                    </a:lnTo>
                    <a:lnTo>
                      <a:pt x="1053" y="3"/>
                    </a:lnTo>
                    <a:lnTo>
                      <a:pt x="1182" y="110"/>
                    </a:lnTo>
                    <a:lnTo>
                      <a:pt x="1313" y="3"/>
                    </a:lnTo>
                    <a:lnTo>
                      <a:pt x="1446" y="115"/>
                    </a:lnTo>
                    <a:lnTo>
                      <a:pt x="1588" y="3"/>
                    </a:lnTo>
                    <a:lnTo>
                      <a:pt x="1720" y="115"/>
                    </a:lnTo>
                    <a:lnTo>
                      <a:pt x="1857" y="3"/>
                    </a:lnTo>
                    <a:lnTo>
                      <a:pt x="1992" y="113"/>
                    </a:lnTo>
                    <a:lnTo>
                      <a:pt x="2126" y="0"/>
                    </a:lnTo>
                    <a:lnTo>
                      <a:pt x="2258" y="110"/>
                    </a:lnTo>
                    <a:lnTo>
                      <a:pt x="2393" y="0"/>
                    </a:lnTo>
                  </a:path>
                </a:pathLst>
              </a:custGeom>
              <a:noFill/>
              <a:ln w="12699" cap="rnd" cmpd="sng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4" name="Group 1033"/>
            <p:cNvGrpSpPr>
              <a:grpSpLocks/>
            </p:cNvGrpSpPr>
            <p:nvPr/>
          </p:nvGrpSpPr>
          <p:grpSpPr bwMode="auto">
            <a:xfrm>
              <a:off x="2825" y="1840"/>
              <a:ext cx="2398" cy="116"/>
              <a:chOff x="2825" y="1840"/>
              <a:chExt cx="2398" cy="116"/>
            </a:xfrm>
          </p:grpSpPr>
          <p:sp>
            <p:nvSpPr>
              <p:cNvPr id="137226" name="Freeform 1034"/>
              <p:cNvSpPr>
                <a:spLocks/>
              </p:cNvSpPr>
              <p:nvPr/>
            </p:nvSpPr>
            <p:spPr bwMode="auto">
              <a:xfrm>
                <a:off x="2825" y="1843"/>
                <a:ext cx="2398" cy="113"/>
              </a:xfrm>
              <a:custGeom>
                <a:avLst/>
                <a:gdLst/>
                <a:ahLst/>
                <a:cxnLst>
                  <a:cxn ang="0">
                    <a:pos x="2397" y="107"/>
                  </a:cxn>
                  <a:cxn ang="0">
                    <a:pos x="2268" y="5"/>
                  </a:cxn>
                  <a:cxn ang="0">
                    <a:pos x="2139" y="112"/>
                  </a:cxn>
                  <a:cxn ang="0">
                    <a:pos x="2006" y="2"/>
                  </a:cxn>
                  <a:cxn ang="0">
                    <a:pos x="1875" y="112"/>
                  </a:cxn>
                  <a:cxn ang="0">
                    <a:pos x="1743" y="0"/>
                  </a:cxn>
                  <a:cxn ang="0">
                    <a:pos x="1608" y="112"/>
                  </a:cxn>
                  <a:cxn ang="0">
                    <a:pos x="1475" y="2"/>
                  </a:cxn>
                  <a:cxn ang="0">
                    <a:pos x="1344" y="112"/>
                  </a:cxn>
                  <a:cxn ang="0">
                    <a:pos x="1214" y="5"/>
                  </a:cxn>
                  <a:cxn ang="0">
                    <a:pos x="1085" y="112"/>
                  </a:cxn>
                  <a:cxn ang="0">
                    <a:pos x="949" y="0"/>
                  </a:cxn>
                  <a:cxn ang="0">
                    <a:pos x="807" y="112"/>
                  </a:cxn>
                  <a:cxn ang="0">
                    <a:pos x="676" y="0"/>
                  </a:cxn>
                  <a:cxn ang="0">
                    <a:pos x="539" y="112"/>
                  </a:cxn>
                  <a:cxn ang="0">
                    <a:pos x="403" y="0"/>
                  </a:cxn>
                  <a:cxn ang="0">
                    <a:pos x="271" y="112"/>
                  </a:cxn>
                  <a:cxn ang="0">
                    <a:pos x="137" y="5"/>
                  </a:cxn>
                  <a:cxn ang="0">
                    <a:pos x="0" y="112"/>
                  </a:cxn>
                </a:cxnLst>
                <a:rect l="0" t="0" r="r" b="b"/>
                <a:pathLst>
                  <a:path w="2398" h="113">
                    <a:moveTo>
                      <a:pt x="2397" y="107"/>
                    </a:moveTo>
                    <a:lnTo>
                      <a:pt x="2268" y="5"/>
                    </a:lnTo>
                    <a:lnTo>
                      <a:pt x="2139" y="112"/>
                    </a:lnTo>
                    <a:lnTo>
                      <a:pt x="2006" y="2"/>
                    </a:lnTo>
                    <a:lnTo>
                      <a:pt x="1875" y="112"/>
                    </a:lnTo>
                    <a:lnTo>
                      <a:pt x="1743" y="0"/>
                    </a:lnTo>
                    <a:lnTo>
                      <a:pt x="1608" y="112"/>
                    </a:lnTo>
                    <a:lnTo>
                      <a:pt x="1475" y="2"/>
                    </a:lnTo>
                    <a:lnTo>
                      <a:pt x="1344" y="112"/>
                    </a:lnTo>
                    <a:lnTo>
                      <a:pt x="1214" y="5"/>
                    </a:lnTo>
                    <a:lnTo>
                      <a:pt x="1085" y="112"/>
                    </a:lnTo>
                    <a:lnTo>
                      <a:pt x="949" y="0"/>
                    </a:lnTo>
                    <a:lnTo>
                      <a:pt x="807" y="112"/>
                    </a:lnTo>
                    <a:lnTo>
                      <a:pt x="676" y="0"/>
                    </a:lnTo>
                    <a:lnTo>
                      <a:pt x="539" y="112"/>
                    </a:lnTo>
                    <a:lnTo>
                      <a:pt x="403" y="0"/>
                    </a:lnTo>
                    <a:lnTo>
                      <a:pt x="271" y="112"/>
                    </a:lnTo>
                    <a:lnTo>
                      <a:pt x="137" y="5"/>
                    </a:lnTo>
                    <a:lnTo>
                      <a:pt x="0" y="112"/>
                    </a:lnTo>
                  </a:path>
                </a:pathLst>
              </a:custGeom>
              <a:noFill/>
              <a:ln w="12699" cap="rnd" cmpd="sng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7227" name="Freeform 1035"/>
              <p:cNvSpPr>
                <a:spLocks/>
              </p:cNvSpPr>
              <p:nvPr/>
            </p:nvSpPr>
            <p:spPr bwMode="auto">
              <a:xfrm>
                <a:off x="2829" y="1840"/>
                <a:ext cx="2394" cy="116"/>
              </a:xfrm>
              <a:custGeom>
                <a:avLst/>
                <a:gdLst/>
                <a:ahLst/>
                <a:cxnLst>
                  <a:cxn ang="0">
                    <a:pos x="2393" y="10"/>
                  </a:cxn>
                  <a:cxn ang="0">
                    <a:pos x="2271" y="115"/>
                  </a:cxn>
                  <a:cxn ang="0">
                    <a:pos x="2135" y="3"/>
                  </a:cxn>
                  <a:cxn ang="0">
                    <a:pos x="2003" y="113"/>
                  </a:cxn>
                  <a:cxn ang="0">
                    <a:pos x="1872" y="3"/>
                  </a:cxn>
                  <a:cxn ang="0">
                    <a:pos x="1740" y="113"/>
                  </a:cxn>
                  <a:cxn ang="0">
                    <a:pos x="1605" y="3"/>
                  </a:cxn>
                  <a:cxn ang="0">
                    <a:pos x="1473" y="113"/>
                  </a:cxn>
                  <a:cxn ang="0">
                    <a:pos x="1341" y="3"/>
                  </a:cxn>
                  <a:cxn ang="0">
                    <a:pos x="1211" y="110"/>
                  </a:cxn>
                  <a:cxn ang="0">
                    <a:pos x="1083" y="3"/>
                  </a:cxn>
                  <a:cxn ang="0">
                    <a:pos x="947" y="115"/>
                  </a:cxn>
                  <a:cxn ang="0">
                    <a:pos x="806" y="3"/>
                  </a:cxn>
                  <a:cxn ang="0">
                    <a:pos x="674" y="115"/>
                  </a:cxn>
                  <a:cxn ang="0">
                    <a:pos x="537" y="3"/>
                  </a:cxn>
                  <a:cxn ang="0">
                    <a:pos x="403" y="113"/>
                  </a:cxn>
                  <a:cxn ang="0">
                    <a:pos x="269" y="0"/>
                  </a:cxn>
                  <a:cxn ang="0">
                    <a:pos x="136" y="110"/>
                  </a:cxn>
                  <a:cxn ang="0">
                    <a:pos x="0" y="0"/>
                  </a:cxn>
                </a:cxnLst>
                <a:rect l="0" t="0" r="r" b="b"/>
                <a:pathLst>
                  <a:path w="2394" h="116">
                    <a:moveTo>
                      <a:pt x="2393" y="10"/>
                    </a:moveTo>
                    <a:lnTo>
                      <a:pt x="2271" y="115"/>
                    </a:lnTo>
                    <a:lnTo>
                      <a:pt x="2135" y="3"/>
                    </a:lnTo>
                    <a:lnTo>
                      <a:pt x="2003" y="113"/>
                    </a:lnTo>
                    <a:lnTo>
                      <a:pt x="1872" y="3"/>
                    </a:lnTo>
                    <a:lnTo>
                      <a:pt x="1740" y="113"/>
                    </a:lnTo>
                    <a:lnTo>
                      <a:pt x="1605" y="3"/>
                    </a:lnTo>
                    <a:lnTo>
                      <a:pt x="1473" y="113"/>
                    </a:lnTo>
                    <a:lnTo>
                      <a:pt x="1341" y="3"/>
                    </a:lnTo>
                    <a:lnTo>
                      <a:pt x="1211" y="110"/>
                    </a:lnTo>
                    <a:lnTo>
                      <a:pt x="1083" y="3"/>
                    </a:lnTo>
                    <a:lnTo>
                      <a:pt x="947" y="115"/>
                    </a:lnTo>
                    <a:lnTo>
                      <a:pt x="806" y="3"/>
                    </a:lnTo>
                    <a:lnTo>
                      <a:pt x="674" y="115"/>
                    </a:lnTo>
                    <a:lnTo>
                      <a:pt x="537" y="3"/>
                    </a:lnTo>
                    <a:lnTo>
                      <a:pt x="403" y="113"/>
                    </a:lnTo>
                    <a:lnTo>
                      <a:pt x="269" y="0"/>
                    </a:lnTo>
                    <a:lnTo>
                      <a:pt x="136" y="110"/>
                    </a:lnTo>
                    <a:lnTo>
                      <a:pt x="0" y="0"/>
                    </a:lnTo>
                  </a:path>
                </a:pathLst>
              </a:custGeom>
              <a:noFill/>
              <a:ln w="12699" cap="rnd" cmpd="sng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</p:grpSp>
      </p:grpSp>
      <p:grpSp>
        <p:nvGrpSpPr>
          <p:cNvPr id="5" name="Group 1036"/>
          <p:cNvGrpSpPr>
            <a:grpSpLocks/>
          </p:cNvGrpSpPr>
          <p:nvPr/>
        </p:nvGrpSpPr>
        <p:grpSpPr bwMode="auto">
          <a:xfrm>
            <a:off x="6442075" y="2316163"/>
            <a:ext cx="1492250" cy="631825"/>
            <a:chOff x="4058" y="1459"/>
            <a:chExt cx="940" cy="398"/>
          </a:xfrm>
        </p:grpSpPr>
        <p:grpSp>
          <p:nvGrpSpPr>
            <p:cNvPr id="6" name="Group 1037"/>
            <p:cNvGrpSpPr>
              <a:grpSpLocks/>
            </p:cNvGrpSpPr>
            <p:nvPr/>
          </p:nvGrpSpPr>
          <p:grpSpPr bwMode="auto">
            <a:xfrm>
              <a:off x="4827" y="1747"/>
              <a:ext cx="171" cy="97"/>
              <a:chOff x="4827" y="1747"/>
              <a:chExt cx="171" cy="97"/>
            </a:xfrm>
          </p:grpSpPr>
          <p:sp>
            <p:nvSpPr>
              <p:cNvPr id="137230" name="Line 1038"/>
              <p:cNvSpPr>
                <a:spLocks noChangeShapeType="1"/>
              </p:cNvSpPr>
              <p:nvPr/>
            </p:nvSpPr>
            <p:spPr bwMode="auto">
              <a:xfrm>
                <a:off x="4827" y="1747"/>
                <a:ext cx="0" cy="9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31" name="Line 1039"/>
              <p:cNvSpPr>
                <a:spLocks noChangeShapeType="1"/>
              </p:cNvSpPr>
              <p:nvPr/>
            </p:nvSpPr>
            <p:spPr bwMode="auto">
              <a:xfrm>
                <a:off x="4855" y="1771"/>
                <a:ext cx="0" cy="7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32" name="Line 1040"/>
              <p:cNvSpPr>
                <a:spLocks noChangeShapeType="1"/>
              </p:cNvSpPr>
              <p:nvPr/>
            </p:nvSpPr>
            <p:spPr bwMode="auto">
              <a:xfrm>
                <a:off x="4878" y="1790"/>
                <a:ext cx="0" cy="5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33" name="Line 1041"/>
              <p:cNvSpPr>
                <a:spLocks noChangeShapeType="1"/>
              </p:cNvSpPr>
              <p:nvPr/>
            </p:nvSpPr>
            <p:spPr bwMode="auto">
              <a:xfrm>
                <a:off x="4901" y="1804"/>
                <a:ext cx="0" cy="3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34" name="Line 1042"/>
              <p:cNvSpPr>
                <a:spLocks noChangeShapeType="1"/>
              </p:cNvSpPr>
              <p:nvPr/>
            </p:nvSpPr>
            <p:spPr bwMode="auto">
              <a:xfrm>
                <a:off x="4925" y="1819"/>
                <a:ext cx="0" cy="22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35" name="Line 1043"/>
              <p:cNvSpPr>
                <a:spLocks noChangeShapeType="1"/>
              </p:cNvSpPr>
              <p:nvPr/>
            </p:nvSpPr>
            <p:spPr bwMode="auto">
              <a:xfrm>
                <a:off x="4949" y="1830"/>
                <a:ext cx="0" cy="1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36" name="Line 1044"/>
              <p:cNvSpPr>
                <a:spLocks noChangeShapeType="1"/>
              </p:cNvSpPr>
              <p:nvPr/>
            </p:nvSpPr>
            <p:spPr bwMode="auto">
              <a:xfrm>
                <a:off x="4974" y="1836"/>
                <a:ext cx="0" cy="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37" name="Line 1045"/>
              <p:cNvSpPr>
                <a:spLocks noChangeShapeType="1"/>
              </p:cNvSpPr>
              <p:nvPr/>
            </p:nvSpPr>
            <p:spPr bwMode="auto">
              <a:xfrm>
                <a:off x="4998" y="1840"/>
                <a:ext cx="0" cy="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7" name="Group 1046"/>
            <p:cNvGrpSpPr>
              <a:grpSpLocks/>
            </p:cNvGrpSpPr>
            <p:nvPr/>
          </p:nvGrpSpPr>
          <p:grpSpPr bwMode="auto">
            <a:xfrm>
              <a:off x="4058" y="1459"/>
              <a:ext cx="722" cy="398"/>
              <a:chOff x="4058" y="1459"/>
              <a:chExt cx="722" cy="398"/>
            </a:xfrm>
          </p:grpSpPr>
          <p:sp>
            <p:nvSpPr>
              <p:cNvPr id="137239" name="Line 1047"/>
              <p:cNvSpPr>
                <a:spLocks noChangeShapeType="1"/>
              </p:cNvSpPr>
              <p:nvPr/>
            </p:nvSpPr>
            <p:spPr bwMode="auto">
              <a:xfrm>
                <a:off x="4058" y="1459"/>
                <a:ext cx="0" cy="382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0" name="Line 1048"/>
              <p:cNvSpPr>
                <a:spLocks noChangeShapeType="1"/>
              </p:cNvSpPr>
              <p:nvPr/>
            </p:nvSpPr>
            <p:spPr bwMode="auto">
              <a:xfrm>
                <a:off x="4757" y="1728"/>
                <a:ext cx="0" cy="113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1" name="Line 1049"/>
              <p:cNvSpPr>
                <a:spLocks noChangeShapeType="1"/>
              </p:cNvSpPr>
              <p:nvPr/>
            </p:nvSpPr>
            <p:spPr bwMode="auto">
              <a:xfrm>
                <a:off x="4780" y="1726"/>
                <a:ext cx="0" cy="11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2" name="Line 1050"/>
              <p:cNvSpPr>
                <a:spLocks noChangeShapeType="1"/>
              </p:cNvSpPr>
              <p:nvPr/>
            </p:nvSpPr>
            <p:spPr bwMode="auto">
              <a:xfrm>
                <a:off x="4733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3" name="Line 1051"/>
              <p:cNvSpPr>
                <a:spLocks noChangeShapeType="1"/>
              </p:cNvSpPr>
              <p:nvPr/>
            </p:nvSpPr>
            <p:spPr bwMode="auto">
              <a:xfrm>
                <a:off x="4708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4" name="Line 1052"/>
              <p:cNvSpPr>
                <a:spLocks noChangeShapeType="1"/>
              </p:cNvSpPr>
              <p:nvPr/>
            </p:nvSpPr>
            <p:spPr bwMode="auto">
              <a:xfrm>
                <a:off x="4684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5" name="Line 1053"/>
              <p:cNvSpPr>
                <a:spLocks noChangeShapeType="1"/>
              </p:cNvSpPr>
              <p:nvPr/>
            </p:nvSpPr>
            <p:spPr bwMode="auto">
              <a:xfrm>
                <a:off x="4638" y="1733"/>
                <a:ext cx="0" cy="108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6" name="Line 1054"/>
              <p:cNvSpPr>
                <a:spLocks noChangeShapeType="1"/>
              </p:cNvSpPr>
              <p:nvPr/>
            </p:nvSpPr>
            <p:spPr bwMode="auto">
              <a:xfrm>
                <a:off x="4661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7" name="Line 1055"/>
              <p:cNvSpPr>
                <a:spLocks noChangeShapeType="1"/>
              </p:cNvSpPr>
              <p:nvPr/>
            </p:nvSpPr>
            <p:spPr bwMode="auto">
              <a:xfrm>
                <a:off x="4588" y="1728"/>
                <a:ext cx="0" cy="113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8" name="Line 1056"/>
              <p:cNvSpPr>
                <a:spLocks noChangeShapeType="1"/>
              </p:cNvSpPr>
              <p:nvPr/>
            </p:nvSpPr>
            <p:spPr bwMode="auto">
              <a:xfrm flipV="1">
                <a:off x="4610" y="1712"/>
                <a:ext cx="0" cy="14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49" name="Line 1057"/>
              <p:cNvSpPr>
                <a:spLocks noChangeShapeType="1"/>
              </p:cNvSpPr>
              <p:nvPr/>
            </p:nvSpPr>
            <p:spPr bwMode="auto">
              <a:xfrm flipV="1">
                <a:off x="4565" y="1710"/>
                <a:ext cx="0" cy="14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0" name="Line 1058"/>
              <p:cNvSpPr>
                <a:spLocks noChangeShapeType="1"/>
              </p:cNvSpPr>
              <p:nvPr/>
            </p:nvSpPr>
            <p:spPr bwMode="auto">
              <a:xfrm>
                <a:off x="4539" y="1722"/>
                <a:ext cx="0" cy="11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1" name="Line 1059"/>
              <p:cNvSpPr>
                <a:spLocks noChangeShapeType="1"/>
              </p:cNvSpPr>
              <p:nvPr/>
            </p:nvSpPr>
            <p:spPr bwMode="auto">
              <a:xfrm>
                <a:off x="4514" y="1717"/>
                <a:ext cx="0" cy="12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2" name="Line 1060"/>
              <p:cNvSpPr>
                <a:spLocks noChangeShapeType="1"/>
              </p:cNvSpPr>
              <p:nvPr/>
            </p:nvSpPr>
            <p:spPr bwMode="auto">
              <a:xfrm>
                <a:off x="4491" y="1711"/>
                <a:ext cx="0" cy="13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3" name="Line 1061"/>
              <p:cNvSpPr>
                <a:spLocks noChangeShapeType="1"/>
              </p:cNvSpPr>
              <p:nvPr/>
            </p:nvSpPr>
            <p:spPr bwMode="auto">
              <a:xfrm>
                <a:off x="4469" y="1707"/>
                <a:ext cx="0" cy="13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4" name="Line 1062"/>
              <p:cNvSpPr>
                <a:spLocks noChangeShapeType="1"/>
              </p:cNvSpPr>
              <p:nvPr/>
            </p:nvSpPr>
            <p:spPr bwMode="auto">
              <a:xfrm>
                <a:off x="4418" y="1690"/>
                <a:ext cx="0" cy="15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5" name="Line 1063"/>
              <p:cNvSpPr>
                <a:spLocks noChangeShapeType="1"/>
              </p:cNvSpPr>
              <p:nvPr/>
            </p:nvSpPr>
            <p:spPr bwMode="auto">
              <a:xfrm>
                <a:off x="4443" y="1703"/>
                <a:ext cx="0" cy="138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6" name="Line 1064"/>
              <p:cNvSpPr>
                <a:spLocks noChangeShapeType="1"/>
              </p:cNvSpPr>
              <p:nvPr/>
            </p:nvSpPr>
            <p:spPr bwMode="auto">
              <a:xfrm>
                <a:off x="4396" y="1685"/>
                <a:ext cx="0" cy="156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7" name="Line 1065"/>
              <p:cNvSpPr>
                <a:spLocks noChangeShapeType="1"/>
              </p:cNvSpPr>
              <p:nvPr/>
            </p:nvSpPr>
            <p:spPr bwMode="auto">
              <a:xfrm>
                <a:off x="4371" y="1674"/>
                <a:ext cx="0" cy="16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8" name="Line 1066"/>
              <p:cNvSpPr>
                <a:spLocks noChangeShapeType="1"/>
              </p:cNvSpPr>
              <p:nvPr/>
            </p:nvSpPr>
            <p:spPr bwMode="auto">
              <a:xfrm>
                <a:off x="4348" y="1664"/>
                <a:ext cx="0" cy="17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59" name="Line 1067"/>
              <p:cNvSpPr>
                <a:spLocks noChangeShapeType="1"/>
              </p:cNvSpPr>
              <p:nvPr/>
            </p:nvSpPr>
            <p:spPr bwMode="auto">
              <a:xfrm>
                <a:off x="4323" y="1657"/>
                <a:ext cx="0" cy="18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0" name="Line 1068"/>
              <p:cNvSpPr>
                <a:spLocks noChangeShapeType="1"/>
              </p:cNvSpPr>
              <p:nvPr/>
            </p:nvSpPr>
            <p:spPr bwMode="auto">
              <a:xfrm>
                <a:off x="4300" y="1641"/>
                <a:ext cx="0" cy="20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1" name="Line 1069"/>
              <p:cNvSpPr>
                <a:spLocks noChangeShapeType="1"/>
              </p:cNvSpPr>
              <p:nvPr/>
            </p:nvSpPr>
            <p:spPr bwMode="auto">
              <a:xfrm>
                <a:off x="4251" y="1617"/>
                <a:ext cx="0" cy="22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2" name="Line 1070"/>
              <p:cNvSpPr>
                <a:spLocks noChangeShapeType="1"/>
              </p:cNvSpPr>
              <p:nvPr/>
            </p:nvSpPr>
            <p:spPr bwMode="auto">
              <a:xfrm>
                <a:off x="4275" y="1631"/>
                <a:ext cx="0" cy="21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3" name="Line 1071"/>
              <p:cNvSpPr>
                <a:spLocks noChangeShapeType="1"/>
              </p:cNvSpPr>
              <p:nvPr/>
            </p:nvSpPr>
            <p:spPr bwMode="auto">
              <a:xfrm>
                <a:off x="4227" y="1601"/>
                <a:ext cx="0" cy="24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4" name="Line 1072"/>
              <p:cNvSpPr>
                <a:spLocks noChangeShapeType="1"/>
              </p:cNvSpPr>
              <p:nvPr/>
            </p:nvSpPr>
            <p:spPr bwMode="auto">
              <a:xfrm>
                <a:off x="4202" y="1587"/>
                <a:ext cx="0" cy="25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5" name="Line 1073"/>
              <p:cNvSpPr>
                <a:spLocks noChangeShapeType="1"/>
              </p:cNvSpPr>
              <p:nvPr/>
            </p:nvSpPr>
            <p:spPr bwMode="auto">
              <a:xfrm>
                <a:off x="4179" y="1570"/>
                <a:ext cx="0" cy="27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6" name="Line 1074"/>
              <p:cNvSpPr>
                <a:spLocks noChangeShapeType="1"/>
              </p:cNvSpPr>
              <p:nvPr/>
            </p:nvSpPr>
            <p:spPr bwMode="auto">
              <a:xfrm>
                <a:off x="4152" y="1551"/>
                <a:ext cx="0" cy="29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7" name="Line 1075"/>
              <p:cNvSpPr>
                <a:spLocks noChangeShapeType="1"/>
              </p:cNvSpPr>
              <p:nvPr/>
            </p:nvSpPr>
            <p:spPr bwMode="auto">
              <a:xfrm>
                <a:off x="4131" y="1532"/>
                <a:ext cx="0" cy="3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8" name="Line 1076"/>
              <p:cNvSpPr>
                <a:spLocks noChangeShapeType="1"/>
              </p:cNvSpPr>
              <p:nvPr/>
            </p:nvSpPr>
            <p:spPr bwMode="auto">
              <a:xfrm>
                <a:off x="4082" y="1481"/>
                <a:ext cx="0" cy="36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69" name="Line 1077"/>
              <p:cNvSpPr>
                <a:spLocks noChangeShapeType="1"/>
              </p:cNvSpPr>
              <p:nvPr/>
            </p:nvSpPr>
            <p:spPr bwMode="auto">
              <a:xfrm>
                <a:off x="4105" y="1505"/>
                <a:ext cx="0" cy="336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8" name="Group 1078"/>
          <p:cNvGrpSpPr>
            <a:grpSpLocks/>
          </p:cNvGrpSpPr>
          <p:nvPr/>
        </p:nvGrpSpPr>
        <p:grpSpPr bwMode="auto">
          <a:xfrm>
            <a:off x="1011238" y="2316163"/>
            <a:ext cx="1492250" cy="631825"/>
            <a:chOff x="637" y="1459"/>
            <a:chExt cx="940" cy="398"/>
          </a:xfrm>
        </p:grpSpPr>
        <p:grpSp>
          <p:nvGrpSpPr>
            <p:cNvPr id="9" name="Group 1079"/>
            <p:cNvGrpSpPr>
              <a:grpSpLocks/>
            </p:cNvGrpSpPr>
            <p:nvPr/>
          </p:nvGrpSpPr>
          <p:grpSpPr bwMode="auto">
            <a:xfrm>
              <a:off x="852" y="1459"/>
              <a:ext cx="725" cy="398"/>
              <a:chOff x="852" y="1459"/>
              <a:chExt cx="725" cy="398"/>
            </a:xfrm>
          </p:grpSpPr>
          <p:sp>
            <p:nvSpPr>
              <p:cNvPr id="137272" name="Line 1080"/>
              <p:cNvSpPr>
                <a:spLocks noChangeShapeType="1"/>
              </p:cNvSpPr>
              <p:nvPr/>
            </p:nvSpPr>
            <p:spPr bwMode="auto">
              <a:xfrm>
                <a:off x="876" y="1728"/>
                <a:ext cx="0" cy="113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3" name="Line 1081"/>
              <p:cNvSpPr>
                <a:spLocks noChangeShapeType="1"/>
              </p:cNvSpPr>
              <p:nvPr/>
            </p:nvSpPr>
            <p:spPr bwMode="auto">
              <a:xfrm>
                <a:off x="852" y="1726"/>
                <a:ext cx="0" cy="11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4" name="Line 1082"/>
              <p:cNvSpPr>
                <a:spLocks noChangeShapeType="1"/>
              </p:cNvSpPr>
              <p:nvPr/>
            </p:nvSpPr>
            <p:spPr bwMode="auto">
              <a:xfrm>
                <a:off x="902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5" name="Line 1083"/>
              <p:cNvSpPr>
                <a:spLocks noChangeShapeType="1"/>
              </p:cNvSpPr>
              <p:nvPr/>
            </p:nvSpPr>
            <p:spPr bwMode="auto">
              <a:xfrm>
                <a:off x="925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6" name="Line 1084"/>
              <p:cNvSpPr>
                <a:spLocks noChangeShapeType="1"/>
              </p:cNvSpPr>
              <p:nvPr/>
            </p:nvSpPr>
            <p:spPr bwMode="auto">
              <a:xfrm>
                <a:off x="950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7" name="Line 1085"/>
              <p:cNvSpPr>
                <a:spLocks noChangeShapeType="1"/>
              </p:cNvSpPr>
              <p:nvPr/>
            </p:nvSpPr>
            <p:spPr bwMode="auto">
              <a:xfrm>
                <a:off x="997" y="1733"/>
                <a:ext cx="0" cy="108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8" name="Line 1086"/>
              <p:cNvSpPr>
                <a:spLocks noChangeShapeType="1"/>
              </p:cNvSpPr>
              <p:nvPr/>
            </p:nvSpPr>
            <p:spPr bwMode="auto">
              <a:xfrm>
                <a:off x="970" y="1732"/>
                <a:ext cx="0" cy="1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79" name="Line 1087"/>
              <p:cNvSpPr>
                <a:spLocks noChangeShapeType="1"/>
              </p:cNvSpPr>
              <p:nvPr/>
            </p:nvSpPr>
            <p:spPr bwMode="auto">
              <a:xfrm>
                <a:off x="1045" y="1728"/>
                <a:ext cx="0" cy="113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0" name="Line 1088"/>
              <p:cNvSpPr>
                <a:spLocks noChangeShapeType="1"/>
              </p:cNvSpPr>
              <p:nvPr/>
            </p:nvSpPr>
            <p:spPr bwMode="auto">
              <a:xfrm flipV="1">
                <a:off x="1021" y="1712"/>
                <a:ext cx="0" cy="14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1" name="Line 1089"/>
              <p:cNvSpPr>
                <a:spLocks noChangeShapeType="1"/>
              </p:cNvSpPr>
              <p:nvPr/>
            </p:nvSpPr>
            <p:spPr bwMode="auto">
              <a:xfrm flipV="1">
                <a:off x="1069" y="1710"/>
                <a:ext cx="0" cy="14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2" name="Line 1090"/>
              <p:cNvSpPr>
                <a:spLocks noChangeShapeType="1"/>
              </p:cNvSpPr>
              <p:nvPr/>
            </p:nvSpPr>
            <p:spPr bwMode="auto">
              <a:xfrm>
                <a:off x="1095" y="1722"/>
                <a:ext cx="0" cy="11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3" name="Line 1091"/>
              <p:cNvSpPr>
                <a:spLocks noChangeShapeType="1"/>
              </p:cNvSpPr>
              <p:nvPr/>
            </p:nvSpPr>
            <p:spPr bwMode="auto">
              <a:xfrm>
                <a:off x="1119" y="1717"/>
                <a:ext cx="0" cy="12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4" name="Line 1092"/>
              <p:cNvSpPr>
                <a:spLocks noChangeShapeType="1"/>
              </p:cNvSpPr>
              <p:nvPr/>
            </p:nvSpPr>
            <p:spPr bwMode="auto">
              <a:xfrm>
                <a:off x="1144" y="1711"/>
                <a:ext cx="0" cy="13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5" name="Line 1093"/>
              <p:cNvSpPr>
                <a:spLocks noChangeShapeType="1"/>
              </p:cNvSpPr>
              <p:nvPr/>
            </p:nvSpPr>
            <p:spPr bwMode="auto">
              <a:xfrm>
                <a:off x="1165" y="1707"/>
                <a:ext cx="0" cy="13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6" name="Line 1094"/>
              <p:cNvSpPr>
                <a:spLocks noChangeShapeType="1"/>
              </p:cNvSpPr>
              <p:nvPr/>
            </p:nvSpPr>
            <p:spPr bwMode="auto">
              <a:xfrm>
                <a:off x="1216" y="1690"/>
                <a:ext cx="0" cy="15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7" name="Line 1095"/>
              <p:cNvSpPr>
                <a:spLocks noChangeShapeType="1"/>
              </p:cNvSpPr>
              <p:nvPr/>
            </p:nvSpPr>
            <p:spPr bwMode="auto">
              <a:xfrm>
                <a:off x="1189" y="1703"/>
                <a:ext cx="0" cy="138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8" name="Line 1096"/>
              <p:cNvSpPr>
                <a:spLocks noChangeShapeType="1"/>
              </p:cNvSpPr>
              <p:nvPr/>
            </p:nvSpPr>
            <p:spPr bwMode="auto">
              <a:xfrm>
                <a:off x="1238" y="1685"/>
                <a:ext cx="0" cy="156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89" name="Line 1097"/>
              <p:cNvSpPr>
                <a:spLocks noChangeShapeType="1"/>
              </p:cNvSpPr>
              <p:nvPr/>
            </p:nvSpPr>
            <p:spPr bwMode="auto">
              <a:xfrm>
                <a:off x="1263" y="1674"/>
                <a:ext cx="0" cy="16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0" name="Line 1098"/>
              <p:cNvSpPr>
                <a:spLocks noChangeShapeType="1"/>
              </p:cNvSpPr>
              <p:nvPr/>
            </p:nvSpPr>
            <p:spPr bwMode="auto">
              <a:xfrm>
                <a:off x="1286" y="1664"/>
                <a:ext cx="0" cy="17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1" name="Line 1099"/>
              <p:cNvSpPr>
                <a:spLocks noChangeShapeType="1"/>
              </p:cNvSpPr>
              <p:nvPr/>
            </p:nvSpPr>
            <p:spPr bwMode="auto">
              <a:xfrm>
                <a:off x="1313" y="1657"/>
                <a:ext cx="0" cy="18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2" name="Line 1100"/>
              <p:cNvSpPr>
                <a:spLocks noChangeShapeType="1"/>
              </p:cNvSpPr>
              <p:nvPr/>
            </p:nvSpPr>
            <p:spPr bwMode="auto">
              <a:xfrm>
                <a:off x="1334" y="1641"/>
                <a:ext cx="0" cy="20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3" name="Line 1101"/>
              <p:cNvSpPr>
                <a:spLocks noChangeShapeType="1"/>
              </p:cNvSpPr>
              <p:nvPr/>
            </p:nvSpPr>
            <p:spPr bwMode="auto">
              <a:xfrm>
                <a:off x="1383" y="1617"/>
                <a:ext cx="0" cy="22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4" name="Line 1102"/>
              <p:cNvSpPr>
                <a:spLocks noChangeShapeType="1"/>
              </p:cNvSpPr>
              <p:nvPr/>
            </p:nvSpPr>
            <p:spPr bwMode="auto">
              <a:xfrm>
                <a:off x="1358" y="1631"/>
                <a:ext cx="0" cy="21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5" name="Line 1103"/>
              <p:cNvSpPr>
                <a:spLocks noChangeShapeType="1"/>
              </p:cNvSpPr>
              <p:nvPr/>
            </p:nvSpPr>
            <p:spPr bwMode="auto">
              <a:xfrm>
                <a:off x="1407" y="1601"/>
                <a:ext cx="0" cy="24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6" name="Line 1104"/>
              <p:cNvSpPr>
                <a:spLocks noChangeShapeType="1"/>
              </p:cNvSpPr>
              <p:nvPr/>
            </p:nvSpPr>
            <p:spPr bwMode="auto">
              <a:xfrm>
                <a:off x="1432" y="1587"/>
                <a:ext cx="0" cy="25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7" name="Line 1105"/>
              <p:cNvSpPr>
                <a:spLocks noChangeShapeType="1"/>
              </p:cNvSpPr>
              <p:nvPr/>
            </p:nvSpPr>
            <p:spPr bwMode="auto">
              <a:xfrm>
                <a:off x="1455" y="1570"/>
                <a:ext cx="0" cy="27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8" name="Line 1106"/>
              <p:cNvSpPr>
                <a:spLocks noChangeShapeType="1"/>
              </p:cNvSpPr>
              <p:nvPr/>
            </p:nvSpPr>
            <p:spPr bwMode="auto">
              <a:xfrm>
                <a:off x="1482" y="1551"/>
                <a:ext cx="0" cy="29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299" name="Line 1107"/>
              <p:cNvSpPr>
                <a:spLocks noChangeShapeType="1"/>
              </p:cNvSpPr>
              <p:nvPr/>
            </p:nvSpPr>
            <p:spPr bwMode="auto">
              <a:xfrm>
                <a:off x="1503" y="1532"/>
                <a:ext cx="0" cy="309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0" name="Line 1108"/>
              <p:cNvSpPr>
                <a:spLocks noChangeShapeType="1"/>
              </p:cNvSpPr>
              <p:nvPr/>
            </p:nvSpPr>
            <p:spPr bwMode="auto">
              <a:xfrm>
                <a:off x="1551" y="1485"/>
                <a:ext cx="0" cy="356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1" name="Line 1109"/>
              <p:cNvSpPr>
                <a:spLocks noChangeShapeType="1"/>
              </p:cNvSpPr>
              <p:nvPr/>
            </p:nvSpPr>
            <p:spPr bwMode="auto">
              <a:xfrm>
                <a:off x="1530" y="1508"/>
                <a:ext cx="0" cy="333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2" name="Line 1110"/>
              <p:cNvSpPr>
                <a:spLocks noChangeShapeType="1"/>
              </p:cNvSpPr>
              <p:nvPr/>
            </p:nvSpPr>
            <p:spPr bwMode="auto">
              <a:xfrm>
                <a:off x="1577" y="1459"/>
                <a:ext cx="0" cy="382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10" name="Group 1111"/>
            <p:cNvGrpSpPr>
              <a:grpSpLocks/>
            </p:cNvGrpSpPr>
            <p:nvPr/>
          </p:nvGrpSpPr>
          <p:grpSpPr bwMode="auto">
            <a:xfrm>
              <a:off x="637" y="1747"/>
              <a:ext cx="171" cy="97"/>
              <a:chOff x="637" y="1747"/>
              <a:chExt cx="171" cy="97"/>
            </a:xfrm>
          </p:grpSpPr>
          <p:sp>
            <p:nvSpPr>
              <p:cNvPr id="137304" name="Line 1112"/>
              <p:cNvSpPr>
                <a:spLocks noChangeShapeType="1"/>
              </p:cNvSpPr>
              <p:nvPr/>
            </p:nvSpPr>
            <p:spPr bwMode="auto">
              <a:xfrm>
                <a:off x="808" y="1747"/>
                <a:ext cx="0" cy="9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5" name="Line 1113"/>
              <p:cNvSpPr>
                <a:spLocks noChangeShapeType="1"/>
              </p:cNvSpPr>
              <p:nvPr/>
            </p:nvSpPr>
            <p:spPr bwMode="auto">
              <a:xfrm>
                <a:off x="779" y="1771"/>
                <a:ext cx="0" cy="70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6" name="Line 1114"/>
              <p:cNvSpPr>
                <a:spLocks noChangeShapeType="1"/>
              </p:cNvSpPr>
              <p:nvPr/>
            </p:nvSpPr>
            <p:spPr bwMode="auto">
              <a:xfrm>
                <a:off x="756" y="1790"/>
                <a:ext cx="0" cy="5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7" name="Line 1115"/>
              <p:cNvSpPr>
                <a:spLocks noChangeShapeType="1"/>
              </p:cNvSpPr>
              <p:nvPr/>
            </p:nvSpPr>
            <p:spPr bwMode="auto">
              <a:xfrm>
                <a:off x="733" y="1804"/>
                <a:ext cx="0" cy="37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8" name="Line 1116"/>
              <p:cNvSpPr>
                <a:spLocks noChangeShapeType="1"/>
              </p:cNvSpPr>
              <p:nvPr/>
            </p:nvSpPr>
            <p:spPr bwMode="auto">
              <a:xfrm>
                <a:off x="709" y="1819"/>
                <a:ext cx="0" cy="22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09" name="Line 1117"/>
              <p:cNvSpPr>
                <a:spLocks noChangeShapeType="1"/>
              </p:cNvSpPr>
              <p:nvPr/>
            </p:nvSpPr>
            <p:spPr bwMode="auto">
              <a:xfrm>
                <a:off x="683" y="1830"/>
                <a:ext cx="0" cy="11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10" name="Line 1118"/>
              <p:cNvSpPr>
                <a:spLocks noChangeShapeType="1"/>
              </p:cNvSpPr>
              <p:nvPr/>
            </p:nvSpPr>
            <p:spPr bwMode="auto">
              <a:xfrm>
                <a:off x="660" y="1836"/>
                <a:ext cx="0" cy="5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7311" name="Line 1119"/>
              <p:cNvSpPr>
                <a:spLocks noChangeShapeType="1"/>
              </p:cNvSpPr>
              <p:nvPr/>
            </p:nvSpPr>
            <p:spPr bwMode="auto">
              <a:xfrm>
                <a:off x="637" y="1840"/>
                <a:ext cx="0" cy="4"/>
              </a:xfrm>
              <a:prstGeom prst="line">
                <a:avLst/>
              </a:prstGeom>
              <a:noFill/>
              <a:ln w="12699">
                <a:solidFill>
                  <a:srgbClr val="60606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11" name="Group 1120"/>
          <p:cNvGrpSpPr>
            <a:grpSpLocks/>
          </p:cNvGrpSpPr>
          <p:nvPr/>
        </p:nvGrpSpPr>
        <p:grpSpPr bwMode="auto">
          <a:xfrm>
            <a:off x="2657475" y="2293938"/>
            <a:ext cx="3651250" cy="636587"/>
            <a:chOff x="1674" y="1445"/>
            <a:chExt cx="2300" cy="401"/>
          </a:xfrm>
        </p:grpSpPr>
        <p:sp>
          <p:nvSpPr>
            <p:cNvPr id="137313" name="Line 1121"/>
            <p:cNvSpPr>
              <a:spLocks noChangeShapeType="1"/>
            </p:cNvSpPr>
            <p:nvPr/>
          </p:nvSpPr>
          <p:spPr bwMode="auto">
            <a:xfrm>
              <a:off x="1674" y="1445"/>
              <a:ext cx="0" cy="39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4" name="Line 1122"/>
            <p:cNvSpPr>
              <a:spLocks noChangeShapeType="1"/>
            </p:cNvSpPr>
            <p:nvPr/>
          </p:nvSpPr>
          <p:spPr bwMode="auto">
            <a:xfrm>
              <a:off x="1699" y="1459"/>
              <a:ext cx="0" cy="38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5" name="Line 1123"/>
            <p:cNvSpPr>
              <a:spLocks noChangeShapeType="1"/>
            </p:cNvSpPr>
            <p:nvPr/>
          </p:nvSpPr>
          <p:spPr bwMode="auto">
            <a:xfrm>
              <a:off x="1721" y="1475"/>
              <a:ext cx="0" cy="36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6" name="Line 1124"/>
            <p:cNvSpPr>
              <a:spLocks noChangeShapeType="1"/>
            </p:cNvSpPr>
            <p:nvPr/>
          </p:nvSpPr>
          <p:spPr bwMode="auto">
            <a:xfrm>
              <a:off x="1745" y="1492"/>
              <a:ext cx="0" cy="34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7" name="Line 1125"/>
            <p:cNvSpPr>
              <a:spLocks noChangeShapeType="1"/>
            </p:cNvSpPr>
            <p:nvPr/>
          </p:nvSpPr>
          <p:spPr bwMode="auto">
            <a:xfrm>
              <a:off x="1770" y="1505"/>
              <a:ext cx="0" cy="33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8" name="Line 1126"/>
            <p:cNvSpPr>
              <a:spLocks noChangeShapeType="1"/>
            </p:cNvSpPr>
            <p:nvPr/>
          </p:nvSpPr>
          <p:spPr bwMode="auto">
            <a:xfrm>
              <a:off x="1795" y="1516"/>
              <a:ext cx="0" cy="32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19" name="Line 1127"/>
            <p:cNvSpPr>
              <a:spLocks noChangeShapeType="1"/>
            </p:cNvSpPr>
            <p:nvPr/>
          </p:nvSpPr>
          <p:spPr bwMode="auto">
            <a:xfrm>
              <a:off x="1819" y="1526"/>
              <a:ext cx="0" cy="31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0" name="Line 1128"/>
            <p:cNvSpPr>
              <a:spLocks noChangeShapeType="1"/>
            </p:cNvSpPr>
            <p:nvPr/>
          </p:nvSpPr>
          <p:spPr bwMode="auto">
            <a:xfrm>
              <a:off x="1843" y="1538"/>
              <a:ext cx="0" cy="30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1" name="Line 1129"/>
            <p:cNvSpPr>
              <a:spLocks noChangeShapeType="1"/>
            </p:cNvSpPr>
            <p:nvPr/>
          </p:nvSpPr>
          <p:spPr bwMode="auto">
            <a:xfrm>
              <a:off x="1868" y="1548"/>
              <a:ext cx="0" cy="29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2" name="Line 1130"/>
            <p:cNvSpPr>
              <a:spLocks noChangeShapeType="1"/>
            </p:cNvSpPr>
            <p:nvPr/>
          </p:nvSpPr>
          <p:spPr bwMode="auto">
            <a:xfrm>
              <a:off x="1890" y="1557"/>
              <a:ext cx="0" cy="28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3" name="Line 1131"/>
            <p:cNvSpPr>
              <a:spLocks noChangeShapeType="1"/>
            </p:cNvSpPr>
            <p:nvPr/>
          </p:nvSpPr>
          <p:spPr bwMode="auto">
            <a:xfrm>
              <a:off x="1915" y="1570"/>
              <a:ext cx="0" cy="27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4" name="Line 1132"/>
            <p:cNvSpPr>
              <a:spLocks noChangeShapeType="1"/>
            </p:cNvSpPr>
            <p:nvPr/>
          </p:nvSpPr>
          <p:spPr bwMode="auto">
            <a:xfrm>
              <a:off x="1937" y="1578"/>
              <a:ext cx="0" cy="26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5" name="Line 1133"/>
            <p:cNvSpPr>
              <a:spLocks noChangeShapeType="1"/>
            </p:cNvSpPr>
            <p:nvPr/>
          </p:nvSpPr>
          <p:spPr bwMode="auto">
            <a:xfrm>
              <a:off x="1962" y="1584"/>
              <a:ext cx="0" cy="25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6" name="Line 1134"/>
            <p:cNvSpPr>
              <a:spLocks noChangeShapeType="1"/>
            </p:cNvSpPr>
            <p:nvPr/>
          </p:nvSpPr>
          <p:spPr bwMode="auto">
            <a:xfrm>
              <a:off x="1987" y="1591"/>
              <a:ext cx="0" cy="25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7" name="Line 1135"/>
            <p:cNvSpPr>
              <a:spLocks noChangeShapeType="1"/>
            </p:cNvSpPr>
            <p:nvPr/>
          </p:nvSpPr>
          <p:spPr bwMode="auto">
            <a:xfrm>
              <a:off x="2011" y="1600"/>
              <a:ext cx="0" cy="24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8" name="Line 1136"/>
            <p:cNvSpPr>
              <a:spLocks noChangeShapeType="1"/>
            </p:cNvSpPr>
            <p:nvPr/>
          </p:nvSpPr>
          <p:spPr bwMode="auto">
            <a:xfrm>
              <a:off x="2035" y="1611"/>
              <a:ext cx="0" cy="23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29" name="Line 1137"/>
            <p:cNvSpPr>
              <a:spLocks noChangeShapeType="1"/>
            </p:cNvSpPr>
            <p:nvPr/>
          </p:nvSpPr>
          <p:spPr bwMode="auto">
            <a:xfrm>
              <a:off x="2061" y="1613"/>
              <a:ext cx="0" cy="22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0" name="Line 1138"/>
            <p:cNvSpPr>
              <a:spLocks noChangeShapeType="1"/>
            </p:cNvSpPr>
            <p:nvPr/>
          </p:nvSpPr>
          <p:spPr bwMode="auto">
            <a:xfrm>
              <a:off x="2084" y="1622"/>
              <a:ext cx="0" cy="21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1" name="Line 1139"/>
            <p:cNvSpPr>
              <a:spLocks noChangeShapeType="1"/>
            </p:cNvSpPr>
            <p:nvPr/>
          </p:nvSpPr>
          <p:spPr bwMode="auto">
            <a:xfrm>
              <a:off x="2108" y="1627"/>
              <a:ext cx="0" cy="21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2" name="Line 1140"/>
            <p:cNvSpPr>
              <a:spLocks noChangeShapeType="1"/>
            </p:cNvSpPr>
            <p:nvPr/>
          </p:nvSpPr>
          <p:spPr bwMode="auto">
            <a:xfrm>
              <a:off x="2131" y="1631"/>
              <a:ext cx="0" cy="21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3" name="Line 1141"/>
            <p:cNvSpPr>
              <a:spLocks noChangeShapeType="1"/>
            </p:cNvSpPr>
            <p:nvPr/>
          </p:nvSpPr>
          <p:spPr bwMode="auto">
            <a:xfrm>
              <a:off x="2157" y="1639"/>
              <a:ext cx="0" cy="20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4" name="Line 1142"/>
            <p:cNvSpPr>
              <a:spLocks noChangeShapeType="1"/>
            </p:cNvSpPr>
            <p:nvPr/>
          </p:nvSpPr>
          <p:spPr bwMode="auto">
            <a:xfrm>
              <a:off x="2180" y="1644"/>
              <a:ext cx="0" cy="19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5" name="Line 1143"/>
            <p:cNvSpPr>
              <a:spLocks noChangeShapeType="1"/>
            </p:cNvSpPr>
            <p:nvPr/>
          </p:nvSpPr>
          <p:spPr bwMode="auto">
            <a:xfrm>
              <a:off x="2205" y="1646"/>
              <a:ext cx="0" cy="19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6" name="Line 1144"/>
            <p:cNvSpPr>
              <a:spLocks noChangeShapeType="1"/>
            </p:cNvSpPr>
            <p:nvPr/>
          </p:nvSpPr>
          <p:spPr bwMode="auto">
            <a:xfrm>
              <a:off x="2229" y="1654"/>
              <a:ext cx="0" cy="18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7" name="Line 1145"/>
            <p:cNvSpPr>
              <a:spLocks noChangeShapeType="1"/>
            </p:cNvSpPr>
            <p:nvPr/>
          </p:nvSpPr>
          <p:spPr bwMode="auto">
            <a:xfrm>
              <a:off x="2254" y="1659"/>
              <a:ext cx="0" cy="18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8" name="Line 1146"/>
            <p:cNvSpPr>
              <a:spLocks noChangeShapeType="1"/>
            </p:cNvSpPr>
            <p:nvPr/>
          </p:nvSpPr>
          <p:spPr bwMode="auto">
            <a:xfrm>
              <a:off x="2277" y="1664"/>
              <a:ext cx="0" cy="17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39" name="Line 1147"/>
            <p:cNvSpPr>
              <a:spLocks noChangeShapeType="1"/>
            </p:cNvSpPr>
            <p:nvPr/>
          </p:nvSpPr>
          <p:spPr bwMode="auto">
            <a:xfrm>
              <a:off x="2300" y="1667"/>
              <a:ext cx="0" cy="17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0" name="Line 1148"/>
            <p:cNvSpPr>
              <a:spLocks noChangeShapeType="1"/>
            </p:cNvSpPr>
            <p:nvPr/>
          </p:nvSpPr>
          <p:spPr bwMode="auto">
            <a:xfrm>
              <a:off x="2326" y="1671"/>
              <a:ext cx="0" cy="17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1" name="Line 1149"/>
            <p:cNvSpPr>
              <a:spLocks noChangeShapeType="1"/>
            </p:cNvSpPr>
            <p:nvPr/>
          </p:nvSpPr>
          <p:spPr bwMode="auto">
            <a:xfrm>
              <a:off x="2348" y="1674"/>
              <a:ext cx="0" cy="16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2" name="Line 1150"/>
            <p:cNvSpPr>
              <a:spLocks noChangeShapeType="1"/>
            </p:cNvSpPr>
            <p:nvPr/>
          </p:nvSpPr>
          <p:spPr bwMode="auto">
            <a:xfrm>
              <a:off x="2374" y="1679"/>
              <a:ext cx="0" cy="16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3" name="Line 1151"/>
            <p:cNvSpPr>
              <a:spLocks noChangeShapeType="1"/>
            </p:cNvSpPr>
            <p:nvPr/>
          </p:nvSpPr>
          <p:spPr bwMode="auto">
            <a:xfrm>
              <a:off x="2398" y="1679"/>
              <a:ext cx="0" cy="16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4" name="Line 1152"/>
            <p:cNvSpPr>
              <a:spLocks noChangeShapeType="1"/>
            </p:cNvSpPr>
            <p:nvPr/>
          </p:nvSpPr>
          <p:spPr bwMode="auto">
            <a:xfrm>
              <a:off x="2422" y="1685"/>
              <a:ext cx="0" cy="15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5" name="Line 1153"/>
            <p:cNvSpPr>
              <a:spLocks noChangeShapeType="1"/>
            </p:cNvSpPr>
            <p:nvPr/>
          </p:nvSpPr>
          <p:spPr bwMode="auto">
            <a:xfrm>
              <a:off x="2445" y="1686"/>
              <a:ext cx="0" cy="15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6" name="Line 1154"/>
            <p:cNvSpPr>
              <a:spLocks noChangeShapeType="1"/>
            </p:cNvSpPr>
            <p:nvPr/>
          </p:nvSpPr>
          <p:spPr bwMode="auto">
            <a:xfrm>
              <a:off x="2472" y="1692"/>
              <a:ext cx="0" cy="14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7" name="Line 1155"/>
            <p:cNvSpPr>
              <a:spLocks noChangeShapeType="1"/>
            </p:cNvSpPr>
            <p:nvPr/>
          </p:nvSpPr>
          <p:spPr bwMode="auto">
            <a:xfrm>
              <a:off x="2496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8" name="Line 1156"/>
            <p:cNvSpPr>
              <a:spLocks noChangeShapeType="1"/>
            </p:cNvSpPr>
            <p:nvPr/>
          </p:nvSpPr>
          <p:spPr bwMode="auto">
            <a:xfrm>
              <a:off x="2518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49" name="Line 1157"/>
            <p:cNvSpPr>
              <a:spLocks noChangeShapeType="1"/>
            </p:cNvSpPr>
            <p:nvPr/>
          </p:nvSpPr>
          <p:spPr bwMode="auto">
            <a:xfrm>
              <a:off x="2542" y="1698"/>
              <a:ext cx="0" cy="14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0" name="Line 1158"/>
            <p:cNvSpPr>
              <a:spLocks noChangeShapeType="1"/>
            </p:cNvSpPr>
            <p:nvPr/>
          </p:nvSpPr>
          <p:spPr bwMode="auto">
            <a:xfrm>
              <a:off x="2568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1" name="Line 1159"/>
            <p:cNvSpPr>
              <a:spLocks noChangeShapeType="1"/>
            </p:cNvSpPr>
            <p:nvPr/>
          </p:nvSpPr>
          <p:spPr bwMode="auto">
            <a:xfrm>
              <a:off x="2591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2" name="Line 1160"/>
            <p:cNvSpPr>
              <a:spLocks noChangeShapeType="1"/>
            </p:cNvSpPr>
            <p:nvPr/>
          </p:nvSpPr>
          <p:spPr bwMode="auto">
            <a:xfrm>
              <a:off x="2614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3" name="Line 1161"/>
            <p:cNvSpPr>
              <a:spLocks noChangeShapeType="1"/>
            </p:cNvSpPr>
            <p:nvPr/>
          </p:nvSpPr>
          <p:spPr bwMode="auto">
            <a:xfrm>
              <a:off x="2642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4" name="Line 1162"/>
            <p:cNvSpPr>
              <a:spLocks noChangeShapeType="1"/>
            </p:cNvSpPr>
            <p:nvPr/>
          </p:nvSpPr>
          <p:spPr bwMode="auto">
            <a:xfrm>
              <a:off x="2665" y="1704"/>
              <a:ext cx="0" cy="13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5" name="Line 1163"/>
            <p:cNvSpPr>
              <a:spLocks noChangeShapeType="1"/>
            </p:cNvSpPr>
            <p:nvPr/>
          </p:nvSpPr>
          <p:spPr bwMode="auto">
            <a:xfrm>
              <a:off x="2687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6" name="Line 1164"/>
            <p:cNvSpPr>
              <a:spLocks noChangeShapeType="1"/>
            </p:cNvSpPr>
            <p:nvPr/>
          </p:nvSpPr>
          <p:spPr bwMode="auto">
            <a:xfrm>
              <a:off x="2711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7" name="Line 1165"/>
            <p:cNvSpPr>
              <a:spLocks noChangeShapeType="1"/>
            </p:cNvSpPr>
            <p:nvPr/>
          </p:nvSpPr>
          <p:spPr bwMode="auto">
            <a:xfrm>
              <a:off x="2737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8" name="Line 1166"/>
            <p:cNvSpPr>
              <a:spLocks noChangeShapeType="1"/>
            </p:cNvSpPr>
            <p:nvPr/>
          </p:nvSpPr>
          <p:spPr bwMode="auto">
            <a:xfrm>
              <a:off x="2761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59" name="Line 1167"/>
            <p:cNvSpPr>
              <a:spLocks noChangeShapeType="1"/>
            </p:cNvSpPr>
            <p:nvPr/>
          </p:nvSpPr>
          <p:spPr bwMode="auto">
            <a:xfrm>
              <a:off x="2783" y="1711"/>
              <a:ext cx="0" cy="13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0" name="Line 1168"/>
            <p:cNvSpPr>
              <a:spLocks noChangeShapeType="1"/>
            </p:cNvSpPr>
            <p:nvPr/>
          </p:nvSpPr>
          <p:spPr bwMode="auto">
            <a:xfrm>
              <a:off x="2809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1" name="Line 1169"/>
            <p:cNvSpPr>
              <a:spLocks noChangeShapeType="1"/>
            </p:cNvSpPr>
            <p:nvPr/>
          </p:nvSpPr>
          <p:spPr bwMode="auto">
            <a:xfrm>
              <a:off x="2834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2" name="Line 1170"/>
            <p:cNvSpPr>
              <a:spLocks noChangeShapeType="1"/>
            </p:cNvSpPr>
            <p:nvPr/>
          </p:nvSpPr>
          <p:spPr bwMode="auto">
            <a:xfrm>
              <a:off x="2858" y="1709"/>
              <a:ext cx="0" cy="13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3" name="Line 1171"/>
            <p:cNvSpPr>
              <a:spLocks noChangeShapeType="1"/>
            </p:cNvSpPr>
            <p:nvPr/>
          </p:nvSpPr>
          <p:spPr bwMode="auto">
            <a:xfrm>
              <a:off x="2884" y="1707"/>
              <a:ext cx="0" cy="13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4" name="Line 1172"/>
            <p:cNvSpPr>
              <a:spLocks noChangeShapeType="1"/>
            </p:cNvSpPr>
            <p:nvPr/>
          </p:nvSpPr>
          <p:spPr bwMode="auto">
            <a:xfrm>
              <a:off x="2905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5" name="Line 1173"/>
            <p:cNvSpPr>
              <a:spLocks noChangeShapeType="1"/>
            </p:cNvSpPr>
            <p:nvPr/>
          </p:nvSpPr>
          <p:spPr bwMode="auto">
            <a:xfrm>
              <a:off x="2931" y="1709"/>
              <a:ext cx="0" cy="13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6" name="Line 1174"/>
            <p:cNvSpPr>
              <a:spLocks noChangeShapeType="1"/>
            </p:cNvSpPr>
            <p:nvPr/>
          </p:nvSpPr>
          <p:spPr bwMode="auto">
            <a:xfrm>
              <a:off x="3951" y="1453"/>
              <a:ext cx="0" cy="38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7" name="Line 1175"/>
            <p:cNvSpPr>
              <a:spLocks noChangeShapeType="1"/>
            </p:cNvSpPr>
            <p:nvPr/>
          </p:nvSpPr>
          <p:spPr bwMode="auto">
            <a:xfrm>
              <a:off x="3925" y="1473"/>
              <a:ext cx="0" cy="36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8" name="Line 1176"/>
            <p:cNvSpPr>
              <a:spLocks noChangeShapeType="1"/>
            </p:cNvSpPr>
            <p:nvPr/>
          </p:nvSpPr>
          <p:spPr bwMode="auto">
            <a:xfrm>
              <a:off x="3901" y="1486"/>
              <a:ext cx="0" cy="35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69" name="Line 1177"/>
            <p:cNvSpPr>
              <a:spLocks noChangeShapeType="1"/>
            </p:cNvSpPr>
            <p:nvPr/>
          </p:nvSpPr>
          <p:spPr bwMode="auto">
            <a:xfrm>
              <a:off x="3876" y="1502"/>
              <a:ext cx="0" cy="33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0" name="Line 1178"/>
            <p:cNvSpPr>
              <a:spLocks noChangeShapeType="1"/>
            </p:cNvSpPr>
            <p:nvPr/>
          </p:nvSpPr>
          <p:spPr bwMode="auto">
            <a:xfrm>
              <a:off x="3854" y="1513"/>
              <a:ext cx="0" cy="32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1" name="Line 1179"/>
            <p:cNvSpPr>
              <a:spLocks noChangeShapeType="1"/>
            </p:cNvSpPr>
            <p:nvPr/>
          </p:nvSpPr>
          <p:spPr bwMode="auto">
            <a:xfrm>
              <a:off x="3828" y="1525"/>
              <a:ext cx="0" cy="31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2" name="Line 1180"/>
            <p:cNvSpPr>
              <a:spLocks noChangeShapeType="1"/>
            </p:cNvSpPr>
            <p:nvPr/>
          </p:nvSpPr>
          <p:spPr bwMode="auto">
            <a:xfrm>
              <a:off x="3805" y="1537"/>
              <a:ext cx="0" cy="30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3" name="Line 1181"/>
            <p:cNvSpPr>
              <a:spLocks noChangeShapeType="1"/>
            </p:cNvSpPr>
            <p:nvPr/>
          </p:nvSpPr>
          <p:spPr bwMode="auto">
            <a:xfrm>
              <a:off x="3780" y="1547"/>
              <a:ext cx="0" cy="29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4" name="Line 1182"/>
            <p:cNvSpPr>
              <a:spLocks noChangeShapeType="1"/>
            </p:cNvSpPr>
            <p:nvPr/>
          </p:nvSpPr>
          <p:spPr bwMode="auto">
            <a:xfrm>
              <a:off x="3756" y="1557"/>
              <a:ext cx="0" cy="28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5" name="Line 1183"/>
            <p:cNvSpPr>
              <a:spLocks noChangeShapeType="1"/>
            </p:cNvSpPr>
            <p:nvPr/>
          </p:nvSpPr>
          <p:spPr bwMode="auto">
            <a:xfrm>
              <a:off x="3731" y="1565"/>
              <a:ext cx="0" cy="27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6" name="Line 1184"/>
            <p:cNvSpPr>
              <a:spLocks noChangeShapeType="1"/>
            </p:cNvSpPr>
            <p:nvPr/>
          </p:nvSpPr>
          <p:spPr bwMode="auto">
            <a:xfrm>
              <a:off x="3707" y="1573"/>
              <a:ext cx="0" cy="26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7" name="Line 1185"/>
            <p:cNvSpPr>
              <a:spLocks noChangeShapeType="1"/>
            </p:cNvSpPr>
            <p:nvPr/>
          </p:nvSpPr>
          <p:spPr bwMode="auto">
            <a:xfrm>
              <a:off x="3684" y="1581"/>
              <a:ext cx="0" cy="26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8" name="Line 1186"/>
            <p:cNvSpPr>
              <a:spLocks noChangeShapeType="1"/>
            </p:cNvSpPr>
            <p:nvPr/>
          </p:nvSpPr>
          <p:spPr bwMode="auto">
            <a:xfrm>
              <a:off x="3662" y="1591"/>
              <a:ext cx="0" cy="25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79" name="Line 1187"/>
            <p:cNvSpPr>
              <a:spLocks noChangeShapeType="1"/>
            </p:cNvSpPr>
            <p:nvPr/>
          </p:nvSpPr>
          <p:spPr bwMode="auto">
            <a:xfrm>
              <a:off x="3637" y="1600"/>
              <a:ext cx="0" cy="24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0" name="Line 1188"/>
            <p:cNvSpPr>
              <a:spLocks noChangeShapeType="1"/>
            </p:cNvSpPr>
            <p:nvPr/>
          </p:nvSpPr>
          <p:spPr bwMode="auto">
            <a:xfrm>
              <a:off x="3612" y="1606"/>
              <a:ext cx="0" cy="23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1" name="Line 1189"/>
            <p:cNvSpPr>
              <a:spLocks noChangeShapeType="1"/>
            </p:cNvSpPr>
            <p:nvPr/>
          </p:nvSpPr>
          <p:spPr bwMode="auto">
            <a:xfrm>
              <a:off x="3589" y="1611"/>
              <a:ext cx="0" cy="23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2" name="Line 1190"/>
            <p:cNvSpPr>
              <a:spLocks noChangeShapeType="1"/>
            </p:cNvSpPr>
            <p:nvPr/>
          </p:nvSpPr>
          <p:spPr bwMode="auto">
            <a:xfrm>
              <a:off x="3564" y="1619"/>
              <a:ext cx="0" cy="22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3" name="Line 1191"/>
            <p:cNvSpPr>
              <a:spLocks noChangeShapeType="1"/>
            </p:cNvSpPr>
            <p:nvPr/>
          </p:nvSpPr>
          <p:spPr bwMode="auto">
            <a:xfrm>
              <a:off x="3539" y="1627"/>
              <a:ext cx="0" cy="21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4" name="Line 1192"/>
            <p:cNvSpPr>
              <a:spLocks noChangeShapeType="1"/>
            </p:cNvSpPr>
            <p:nvPr/>
          </p:nvSpPr>
          <p:spPr bwMode="auto">
            <a:xfrm>
              <a:off x="3514" y="1631"/>
              <a:ext cx="0" cy="21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5" name="Line 1193"/>
            <p:cNvSpPr>
              <a:spLocks noChangeShapeType="1"/>
            </p:cNvSpPr>
            <p:nvPr/>
          </p:nvSpPr>
          <p:spPr bwMode="auto">
            <a:xfrm>
              <a:off x="3491" y="1636"/>
              <a:ext cx="0" cy="20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6" name="Line 1194"/>
            <p:cNvSpPr>
              <a:spLocks noChangeShapeType="1"/>
            </p:cNvSpPr>
            <p:nvPr/>
          </p:nvSpPr>
          <p:spPr bwMode="auto">
            <a:xfrm>
              <a:off x="3468" y="1641"/>
              <a:ext cx="0" cy="20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7" name="Line 1195"/>
            <p:cNvSpPr>
              <a:spLocks noChangeShapeType="1"/>
            </p:cNvSpPr>
            <p:nvPr/>
          </p:nvSpPr>
          <p:spPr bwMode="auto">
            <a:xfrm>
              <a:off x="3443" y="1646"/>
              <a:ext cx="0" cy="19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8" name="Line 1196"/>
            <p:cNvSpPr>
              <a:spLocks noChangeShapeType="1"/>
            </p:cNvSpPr>
            <p:nvPr/>
          </p:nvSpPr>
          <p:spPr bwMode="auto">
            <a:xfrm>
              <a:off x="3418" y="1652"/>
              <a:ext cx="0" cy="18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89" name="Line 1197"/>
            <p:cNvSpPr>
              <a:spLocks noChangeShapeType="1"/>
            </p:cNvSpPr>
            <p:nvPr/>
          </p:nvSpPr>
          <p:spPr bwMode="auto">
            <a:xfrm>
              <a:off x="3395" y="1654"/>
              <a:ext cx="0" cy="18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0" name="Line 1198"/>
            <p:cNvSpPr>
              <a:spLocks noChangeShapeType="1"/>
            </p:cNvSpPr>
            <p:nvPr/>
          </p:nvSpPr>
          <p:spPr bwMode="auto">
            <a:xfrm>
              <a:off x="3369" y="1659"/>
              <a:ext cx="0" cy="18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1" name="Line 1199"/>
            <p:cNvSpPr>
              <a:spLocks noChangeShapeType="1"/>
            </p:cNvSpPr>
            <p:nvPr/>
          </p:nvSpPr>
          <p:spPr bwMode="auto">
            <a:xfrm>
              <a:off x="3345" y="1664"/>
              <a:ext cx="0" cy="17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2" name="Line 1200"/>
            <p:cNvSpPr>
              <a:spLocks noChangeShapeType="1"/>
            </p:cNvSpPr>
            <p:nvPr/>
          </p:nvSpPr>
          <p:spPr bwMode="auto">
            <a:xfrm>
              <a:off x="3321" y="1670"/>
              <a:ext cx="0" cy="171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3" name="Line 1201"/>
            <p:cNvSpPr>
              <a:spLocks noChangeShapeType="1"/>
            </p:cNvSpPr>
            <p:nvPr/>
          </p:nvSpPr>
          <p:spPr bwMode="auto">
            <a:xfrm>
              <a:off x="3299" y="1671"/>
              <a:ext cx="0" cy="170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4" name="Line 1202"/>
            <p:cNvSpPr>
              <a:spLocks noChangeShapeType="1"/>
            </p:cNvSpPr>
            <p:nvPr/>
          </p:nvSpPr>
          <p:spPr bwMode="auto">
            <a:xfrm>
              <a:off x="3272" y="1674"/>
              <a:ext cx="0" cy="16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5" name="Line 1203"/>
            <p:cNvSpPr>
              <a:spLocks noChangeShapeType="1"/>
            </p:cNvSpPr>
            <p:nvPr/>
          </p:nvSpPr>
          <p:spPr bwMode="auto">
            <a:xfrm>
              <a:off x="3249" y="1679"/>
              <a:ext cx="0" cy="162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6" name="Line 1204"/>
            <p:cNvSpPr>
              <a:spLocks noChangeShapeType="1"/>
            </p:cNvSpPr>
            <p:nvPr/>
          </p:nvSpPr>
          <p:spPr bwMode="auto">
            <a:xfrm>
              <a:off x="3226" y="1685"/>
              <a:ext cx="0" cy="15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7" name="Line 1205"/>
            <p:cNvSpPr>
              <a:spLocks noChangeShapeType="1"/>
            </p:cNvSpPr>
            <p:nvPr/>
          </p:nvSpPr>
          <p:spPr bwMode="auto">
            <a:xfrm>
              <a:off x="3201" y="1685"/>
              <a:ext cx="0" cy="15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8" name="Line 1206"/>
            <p:cNvSpPr>
              <a:spLocks noChangeShapeType="1"/>
            </p:cNvSpPr>
            <p:nvPr/>
          </p:nvSpPr>
          <p:spPr bwMode="auto">
            <a:xfrm>
              <a:off x="3177" y="1686"/>
              <a:ext cx="0" cy="155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399" name="Line 1207"/>
            <p:cNvSpPr>
              <a:spLocks noChangeShapeType="1"/>
            </p:cNvSpPr>
            <p:nvPr/>
          </p:nvSpPr>
          <p:spPr bwMode="auto">
            <a:xfrm>
              <a:off x="3152" y="1692"/>
              <a:ext cx="0" cy="149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0" name="Line 1208"/>
            <p:cNvSpPr>
              <a:spLocks noChangeShapeType="1"/>
            </p:cNvSpPr>
            <p:nvPr/>
          </p:nvSpPr>
          <p:spPr bwMode="auto">
            <a:xfrm>
              <a:off x="3129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1" name="Line 1209"/>
            <p:cNvSpPr>
              <a:spLocks noChangeShapeType="1"/>
            </p:cNvSpPr>
            <p:nvPr/>
          </p:nvSpPr>
          <p:spPr bwMode="auto">
            <a:xfrm>
              <a:off x="3103" y="1697"/>
              <a:ext cx="0" cy="144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2" name="Line 1210"/>
            <p:cNvSpPr>
              <a:spLocks noChangeShapeType="1"/>
            </p:cNvSpPr>
            <p:nvPr/>
          </p:nvSpPr>
          <p:spPr bwMode="auto">
            <a:xfrm>
              <a:off x="3080" y="1698"/>
              <a:ext cx="0" cy="143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3" name="Line 1211"/>
            <p:cNvSpPr>
              <a:spLocks noChangeShapeType="1"/>
            </p:cNvSpPr>
            <p:nvPr/>
          </p:nvSpPr>
          <p:spPr bwMode="auto">
            <a:xfrm>
              <a:off x="3056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4" name="Line 1212"/>
            <p:cNvSpPr>
              <a:spLocks noChangeShapeType="1"/>
            </p:cNvSpPr>
            <p:nvPr/>
          </p:nvSpPr>
          <p:spPr bwMode="auto">
            <a:xfrm>
              <a:off x="3031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5" name="Line 1213"/>
            <p:cNvSpPr>
              <a:spLocks noChangeShapeType="1"/>
            </p:cNvSpPr>
            <p:nvPr/>
          </p:nvSpPr>
          <p:spPr bwMode="auto">
            <a:xfrm>
              <a:off x="3007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6" name="Line 1214"/>
            <p:cNvSpPr>
              <a:spLocks noChangeShapeType="1"/>
            </p:cNvSpPr>
            <p:nvPr/>
          </p:nvSpPr>
          <p:spPr bwMode="auto">
            <a:xfrm>
              <a:off x="2984" y="1703"/>
              <a:ext cx="0" cy="138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7" name="Line 1215"/>
            <p:cNvSpPr>
              <a:spLocks noChangeShapeType="1"/>
            </p:cNvSpPr>
            <p:nvPr/>
          </p:nvSpPr>
          <p:spPr bwMode="auto">
            <a:xfrm>
              <a:off x="2960" y="1704"/>
              <a:ext cx="0" cy="137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7408" name="Line 1216"/>
            <p:cNvSpPr>
              <a:spLocks noChangeShapeType="1"/>
            </p:cNvSpPr>
            <p:nvPr/>
          </p:nvSpPr>
          <p:spPr bwMode="auto">
            <a:xfrm>
              <a:off x="3974" y="1445"/>
              <a:ext cx="0" cy="396"/>
            </a:xfrm>
            <a:prstGeom prst="line">
              <a:avLst/>
            </a:prstGeom>
            <a:noFill/>
            <a:ln w="12699">
              <a:solidFill>
                <a:srgbClr val="60606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12" name="Group 1217"/>
          <p:cNvGrpSpPr>
            <a:grpSpLocks/>
          </p:cNvGrpSpPr>
          <p:nvPr/>
        </p:nvGrpSpPr>
        <p:grpSpPr bwMode="auto">
          <a:xfrm>
            <a:off x="960438" y="2209800"/>
            <a:ext cx="7023100" cy="712788"/>
            <a:chOff x="605" y="1392"/>
            <a:chExt cx="4424" cy="449"/>
          </a:xfrm>
        </p:grpSpPr>
        <p:grpSp>
          <p:nvGrpSpPr>
            <p:cNvPr id="13" name="Group 1218"/>
            <p:cNvGrpSpPr>
              <a:grpSpLocks/>
            </p:cNvGrpSpPr>
            <p:nvPr/>
          </p:nvGrpSpPr>
          <p:grpSpPr bwMode="auto">
            <a:xfrm>
              <a:off x="605" y="1396"/>
              <a:ext cx="1017" cy="445"/>
              <a:chOff x="605" y="1396"/>
              <a:chExt cx="1017" cy="445"/>
            </a:xfrm>
          </p:grpSpPr>
          <p:sp>
            <p:nvSpPr>
              <p:cNvPr id="137411" name="Freeform 1219"/>
              <p:cNvSpPr>
                <a:spLocks/>
              </p:cNvSpPr>
              <p:nvPr/>
            </p:nvSpPr>
            <p:spPr bwMode="auto">
              <a:xfrm>
                <a:off x="829" y="1396"/>
                <a:ext cx="793" cy="328"/>
              </a:xfrm>
              <a:custGeom>
                <a:avLst/>
                <a:gdLst/>
                <a:ahLst/>
                <a:cxnLst>
                  <a:cxn ang="0">
                    <a:pos x="0" y="320"/>
                  </a:cxn>
                  <a:cxn ang="0">
                    <a:pos x="17" y="322"/>
                  </a:cxn>
                  <a:cxn ang="0">
                    <a:pos x="35" y="325"/>
                  </a:cxn>
                  <a:cxn ang="0">
                    <a:pos x="49" y="325"/>
                  </a:cxn>
                  <a:cxn ang="0">
                    <a:pos x="77" y="327"/>
                  </a:cxn>
                  <a:cxn ang="0">
                    <a:pos x="97" y="327"/>
                  </a:cxn>
                  <a:cxn ang="0">
                    <a:pos x="119" y="327"/>
                  </a:cxn>
                  <a:cxn ang="0">
                    <a:pos x="143" y="327"/>
                  </a:cxn>
                  <a:cxn ang="0">
                    <a:pos x="164" y="327"/>
                  </a:cxn>
                  <a:cxn ang="0">
                    <a:pos x="181" y="325"/>
                  </a:cxn>
                  <a:cxn ang="0">
                    <a:pos x="195" y="325"/>
                  </a:cxn>
                  <a:cxn ang="0">
                    <a:pos x="211" y="325"/>
                  </a:cxn>
                  <a:cxn ang="0">
                    <a:pos x="226" y="322"/>
                  </a:cxn>
                  <a:cxn ang="0">
                    <a:pos x="241" y="320"/>
                  </a:cxn>
                  <a:cxn ang="0">
                    <a:pos x="261" y="317"/>
                  </a:cxn>
                  <a:cxn ang="0">
                    <a:pos x="280" y="312"/>
                  </a:cxn>
                  <a:cxn ang="0">
                    <a:pos x="308" y="307"/>
                  </a:cxn>
                  <a:cxn ang="0">
                    <a:pos x="333" y="302"/>
                  </a:cxn>
                  <a:cxn ang="0">
                    <a:pos x="359" y="295"/>
                  </a:cxn>
                  <a:cxn ang="0">
                    <a:pos x="382" y="287"/>
                  </a:cxn>
                  <a:cxn ang="0">
                    <a:pos x="405" y="280"/>
                  </a:cxn>
                  <a:cxn ang="0">
                    <a:pos x="427" y="272"/>
                  </a:cxn>
                  <a:cxn ang="0">
                    <a:pos x="452" y="262"/>
                  </a:cxn>
                  <a:cxn ang="0">
                    <a:pos x="474" y="252"/>
                  </a:cxn>
                  <a:cxn ang="0">
                    <a:pos x="495" y="242"/>
                  </a:cxn>
                  <a:cxn ang="0">
                    <a:pos x="515" y="235"/>
                  </a:cxn>
                  <a:cxn ang="0">
                    <a:pos x="535" y="222"/>
                  </a:cxn>
                  <a:cxn ang="0">
                    <a:pos x="555" y="212"/>
                  </a:cxn>
                  <a:cxn ang="0">
                    <a:pos x="568" y="205"/>
                  </a:cxn>
                  <a:cxn ang="0">
                    <a:pos x="584" y="195"/>
                  </a:cxn>
                  <a:cxn ang="0">
                    <a:pos x="603" y="180"/>
                  </a:cxn>
                  <a:cxn ang="0">
                    <a:pos x="623" y="167"/>
                  </a:cxn>
                  <a:cxn ang="0">
                    <a:pos x="643" y="152"/>
                  </a:cxn>
                  <a:cxn ang="0">
                    <a:pos x="656" y="142"/>
                  </a:cxn>
                  <a:cxn ang="0">
                    <a:pos x="674" y="125"/>
                  </a:cxn>
                  <a:cxn ang="0">
                    <a:pos x="695" y="107"/>
                  </a:cxn>
                  <a:cxn ang="0">
                    <a:pos x="721" y="85"/>
                  </a:cxn>
                  <a:cxn ang="0">
                    <a:pos x="734" y="67"/>
                  </a:cxn>
                  <a:cxn ang="0">
                    <a:pos x="757" y="45"/>
                  </a:cxn>
                  <a:cxn ang="0">
                    <a:pos x="766" y="32"/>
                  </a:cxn>
                  <a:cxn ang="0">
                    <a:pos x="776" y="20"/>
                  </a:cxn>
                  <a:cxn ang="0">
                    <a:pos x="785" y="10"/>
                  </a:cxn>
                  <a:cxn ang="0">
                    <a:pos x="792" y="0"/>
                  </a:cxn>
                </a:cxnLst>
                <a:rect l="0" t="0" r="r" b="b"/>
                <a:pathLst>
                  <a:path w="793" h="328">
                    <a:moveTo>
                      <a:pt x="0" y="320"/>
                    </a:moveTo>
                    <a:lnTo>
                      <a:pt x="17" y="322"/>
                    </a:lnTo>
                    <a:lnTo>
                      <a:pt x="35" y="325"/>
                    </a:lnTo>
                    <a:lnTo>
                      <a:pt x="49" y="325"/>
                    </a:lnTo>
                    <a:lnTo>
                      <a:pt x="77" y="327"/>
                    </a:lnTo>
                    <a:lnTo>
                      <a:pt x="97" y="327"/>
                    </a:lnTo>
                    <a:lnTo>
                      <a:pt x="119" y="327"/>
                    </a:lnTo>
                    <a:lnTo>
                      <a:pt x="143" y="327"/>
                    </a:lnTo>
                    <a:lnTo>
                      <a:pt x="164" y="327"/>
                    </a:lnTo>
                    <a:lnTo>
                      <a:pt x="181" y="325"/>
                    </a:lnTo>
                    <a:lnTo>
                      <a:pt x="195" y="325"/>
                    </a:lnTo>
                    <a:lnTo>
                      <a:pt x="211" y="325"/>
                    </a:lnTo>
                    <a:lnTo>
                      <a:pt x="226" y="322"/>
                    </a:lnTo>
                    <a:lnTo>
                      <a:pt x="241" y="320"/>
                    </a:lnTo>
                    <a:lnTo>
                      <a:pt x="261" y="317"/>
                    </a:lnTo>
                    <a:lnTo>
                      <a:pt x="280" y="312"/>
                    </a:lnTo>
                    <a:lnTo>
                      <a:pt x="308" y="307"/>
                    </a:lnTo>
                    <a:lnTo>
                      <a:pt x="333" y="302"/>
                    </a:lnTo>
                    <a:lnTo>
                      <a:pt x="359" y="295"/>
                    </a:lnTo>
                    <a:lnTo>
                      <a:pt x="382" y="287"/>
                    </a:lnTo>
                    <a:lnTo>
                      <a:pt x="405" y="280"/>
                    </a:lnTo>
                    <a:lnTo>
                      <a:pt x="427" y="272"/>
                    </a:lnTo>
                    <a:lnTo>
                      <a:pt x="452" y="262"/>
                    </a:lnTo>
                    <a:lnTo>
                      <a:pt x="474" y="252"/>
                    </a:lnTo>
                    <a:lnTo>
                      <a:pt x="495" y="242"/>
                    </a:lnTo>
                    <a:lnTo>
                      <a:pt x="515" y="235"/>
                    </a:lnTo>
                    <a:lnTo>
                      <a:pt x="535" y="222"/>
                    </a:lnTo>
                    <a:lnTo>
                      <a:pt x="555" y="212"/>
                    </a:lnTo>
                    <a:lnTo>
                      <a:pt x="568" y="205"/>
                    </a:lnTo>
                    <a:lnTo>
                      <a:pt x="584" y="195"/>
                    </a:lnTo>
                    <a:lnTo>
                      <a:pt x="603" y="180"/>
                    </a:lnTo>
                    <a:lnTo>
                      <a:pt x="623" y="167"/>
                    </a:lnTo>
                    <a:lnTo>
                      <a:pt x="643" y="152"/>
                    </a:lnTo>
                    <a:lnTo>
                      <a:pt x="656" y="142"/>
                    </a:lnTo>
                    <a:lnTo>
                      <a:pt x="674" y="125"/>
                    </a:lnTo>
                    <a:lnTo>
                      <a:pt x="695" y="107"/>
                    </a:lnTo>
                    <a:lnTo>
                      <a:pt x="721" y="85"/>
                    </a:lnTo>
                    <a:lnTo>
                      <a:pt x="734" y="67"/>
                    </a:lnTo>
                    <a:lnTo>
                      <a:pt x="757" y="45"/>
                    </a:lnTo>
                    <a:lnTo>
                      <a:pt x="766" y="32"/>
                    </a:lnTo>
                    <a:lnTo>
                      <a:pt x="776" y="20"/>
                    </a:lnTo>
                    <a:lnTo>
                      <a:pt x="785" y="10"/>
                    </a:lnTo>
                    <a:lnTo>
                      <a:pt x="792" y="0"/>
                    </a:lnTo>
                  </a:path>
                </a:pathLst>
              </a:custGeom>
              <a:noFill/>
              <a:ln w="12699" cap="rnd" cmpd="sng">
                <a:solidFill>
                  <a:srgbClr val="40404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7412" name="Freeform 1220"/>
              <p:cNvSpPr>
                <a:spLocks/>
              </p:cNvSpPr>
              <p:nvPr/>
            </p:nvSpPr>
            <p:spPr bwMode="auto">
              <a:xfrm>
                <a:off x="605" y="1716"/>
                <a:ext cx="225" cy="125"/>
              </a:xfrm>
              <a:custGeom>
                <a:avLst/>
                <a:gdLst/>
                <a:ahLst/>
                <a:cxnLst>
                  <a:cxn ang="0">
                    <a:pos x="0" y="124"/>
                  </a:cxn>
                  <a:cxn ang="0">
                    <a:pos x="17" y="122"/>
                  </a:cxn>
                  <a:cxn ang="0">
                    <a:pos x="34" y="119"/>
                  </a:cxn>
                  <a:cxn ang="0">
                    <a:pos x="53" y="112"/>
                  </a:cxn>
                  <a:cxn ang="0">
                    <a:pos x="71" y="107"/>
                  </a:cxn>
                  <a:cxn ang="0">
                    <a:pos x="81" y="104"/>
                  </a:cxn>
                  <a:cxn ang="0">
                    <a:pos x="92" y="97"/>
                  </a:cxn>
                  <a:cxn ang="0">
                    <a:pos x="103" y="92"/>
                  </a:cxn>
                  <a:cxn ang="0">
                    <a:pos x="110" y="89"/>
                  </a:cxn>
                  <a:cxn ang="0">
                    <a:pos x="121" y="84"/>
                  </a:cxn>
                  <a:cxn ang="0">
                    <a:pos x="129" y="79"/>
                  </a:cxn>
                  <a:cxn ang="0">
                    <a:pos x="149" y="67"/>
                  </a:cxn>
                  <a:cxn ang="0">
                    <a:pos x="165" y="55"/>
                  </a:cxn>
                  <a:cxn ang="0">
                    <a:pos x="183" y="40"/>
                  </a:cxn>
                  <a:cxn ang="0">
                    <a:pos x="198" y="27"/>
                  </a:cxn>
                  <a:cxn ang="0">
                    <a:pos x="214" y="10"/>
                  </a:cxn>
                  <a:cxn ang="0">
                    <a:pos x="224" y="0"/>
                  </a:cxn>
                </a:cxnLst>
                <a:rect l="0" t="0" r="r" b="b"/>
                <a:pathLst>
                  <a:path w="225" h="125">
                    <a:moveTo>
                      <a:pt x="0" y="124"/>
                    </a:moveTo>
                    <a:lnTo>
                      <a:pt x="17" y="122"/>
                    </a:lnTo>
                    <a:lnTo>
                      <a:pt x="34" y="119"/>
                    </a:lnTo>
                    <a:lnTo>
                      <a:pt x="53" y="112"/>
                    </a:lnTo>
                    <a:lnTo>
                      <a:pt x="71" y="107"/>
                    </a:lnTo>
                    <a:lnTo>
                      <a:pt x="81" y="104"/>
                    </a:lnTo>
                    <a:lnTo>
                      <a:pt x="92" y="97"/>
                    </a:lnTo>
                    <a:lnTo>
                      <a:pt x="103" y="92"/>
                    </a:lnTo>
                    <a:lnTo>
                      <a:pt x="110" y="89"/>
                    </a:lnTo>
                    <a:lnTo>
                      <a:pt x="121" y="84"/>
                    </a:lnTo>
                    <a:lnTo>
                      <a:pt x="129" y="79"/>
                    </a:lnTo>
                    <a:lnTo>
                      <a:pt x="149" y="67"/>
                    </a:lnTo>
                    <a:lnTo>
                      <a:pt x="165" y="55"/>
                    </a:lnTo>
                    <a:lnTo>
                      <a:pt x="183" y="40"/>
                    </a:lnTo>
                    <a:lnTo>
                      <a:pt x="198" y="27"/>
                    </a:lnTo>
                    <a:lnTo>
                      <a:pt x="214" y="10"/>
                    </a:lnTo>
                    <a:lnTo>
                      <a:pt x="224" y="0"/>
                    </a:lnTo>
                  </a:path>
                </a:pathLst>
              </a:custGeom>
              <a:noFill/>
              <a:ln w="12699" cap="rnd" cmpd="sng">
                <a:solidFill>
                  <a:srgbClr val="40404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37413" name="Freeform 1221"/>
            <p:cNvSpPr>
              <a:spLocks/>
            </p:cNvSpPr>
            <p:nvPr/>
          </p:nvSpPr>
          <p:spPr bwMode="auto">
            <a:xfrm>
              <a:off x="1621" y="1396"/>
              <a:ext cx="2393" cy="303"/>
            </a:xfrm>
            <a:custGeom>
              <a:avLst/>
              <a:gdLst/>
              <a:ahLst/>
              <a:cxnLst>
                <a:cxn ang="0">
                  <a:pos x="17" y="15"/>
                </a:cxn>
                <a:cxn ang="0">
                  <a:pos x="66" y="50"/>
                </a:cxn>
                <a:cxn ang="0">
                  <a:pos x="119" y="82"/>
                </a:cxn>
                <a:cxn ang="0">
                  <a:pos x="173" y="110"/>
                </a:cxn>
                <a:cxn ang="0">
                  <a:pos x="232" y="137"/>
                </a:cxn>
                <a:cxn ang="0">
                  <a:pos x="296" y="165"/>
                </a:cxn>
                <a:cxn ang="0">
                  <a:pos x="358" y="185"/>
                </a:cxn>
                <a:cxn ang="0">
                  <a:pos x="431" y="207"/>
                </a:cxn>
                <a:cxn ang="0">
                  <a:pos x="516" y="230"/>
                </a:cxn>
                <a:cxn ang="0">
                  <a:pos x="589" y="245"/>
                </a:cxn>
                <a:cxn ang="0">
                  <a:pos x="652" y="255"/>
                </a:cxn>
                <a:cxn ang="0">
                  <a:pos x="705" y="267"/>
                </a:cxn>
                <a:cxn ang="0">
                  <a:pos x="772" y="275"/>
                </a:cxn>
                <a:cxn ang="0">
                  <a:pos x="842" y="282"/>
                </a:cxn>
                <a:cxn ang="0">
                  <a:pos x="904" y="290"/>
                </a:cxn>
                <a:cxn ang="0">
                  <a:pos x="960" y="295"/>
                </a:cxn>
                <a:cxn ang="0">
                  <a:pos x="1028" y="297"/>
                </a:cxn>
                <a:cxn ang="0">
                  <a:pos x="1095" y="300"/>
                </a:cxn>
                <a:cxn ang="0">
                  <a:pos x="1155" y="302"/>
                </a:cxn>
                <a:cxn ang="0">
                  <a:pos x="1214" y="302"/>
                </a:cxn>
                <a:cxn ang="0">
                  <a:pos x="1271" y="302"/>
                </a:cxn>
                <a:cxn ang="0">
                  <a:pos x="1323" y="300"/>
                </a:cxn>
                <a:cxn ang="0">
                  <a:pos x="1364" y="297"/>
                </a:cxn>
                <a:cxn ang="0">
                  <a:pos x="1410" y="297"/>
                </a:cxn>
                <a:cxn ang="0">
                  <a:pos x="1434" y="295"/>
                </a:cxn>
                <a:cxn ang="0">
                  <a:pos x="1473" y="292"/>
                </a:cxn>
                <a:cxn ang="0">
                  <a:pos x="1525" y="287"/>
                </a:cxn>
                <a:cxn ang="0">
                  <a:pos x="1575" y="282"/>
                </a:cxn>
                <a:cxn ang="0">
                  <a:pos x="1624" y="275"/>
                </a:cxn>
                <a:cxn ang="0">
                  <a:pos x="1660" y="270"/>
                </a:cxn>
                <a:cxn ang="0">
                  <a:pos x="1706" y="265"/>
                </a:cxn>
                <a:cxn ang="0">
                  <a:pos x="1751" y="255"/>
                </a:cxn>
                <a:cxn ang="0">
                  <a:pos x="1788" y="250"/>
                </a:cxn>
                <a:cxn ang="0">
                  <a:pos x="1812" y="245"/>
                </a:cxn>
                <a:cxn ang="0">
                  <a:pos x="1849" y="237"/>
                </a:cxn>
                <a:cxn ang="0">
                  <a:pos x="1881" y="230"/>
                </a:cxn>
                <a:cxn ang="0">
                  <a:pos x="1914" y="222"/>
                </a:cxn>
                <a:cxn ang="0">
                  <a:pos x="1947" y="212"/>
                </a:cxn>
                <a:cxn ang="0">
                  <a:pos x="1980" y="202"/>
                </a:cxn>
                <a:cxn ang="0">
                  <a:pos x="2013" y="192"/>
                </a:cxn>
                <a:cxn ang="0">
                  <a:pos x="2045" y="185"/>
                </a:cxn>
                <a:cxn ang="0">
                  <a:pos x="2071" y="175"/>
                </a:cxn>
                <a:cxn ang="0">
                  <a:pos x="2106" y="162"/>
                </a:cxn>
                <a:cxn ang="0">
                  <a:pos x="2133" y="150"/>
                </a:cxn>
                <a:cxn ang="0">
                  <a:pos x="2163" y="137"/>
                </a:cxn>
                <a:cxn ang="0">
                  <a:pos x="2194" y="125"/>
                </a:cxn>
                <a:cxn ang="0">
                  <a:pos x="2217" y="115"/>
                </a:cxn>
                <a:cxn ang="0">
                  <a:pos x="2242" y="102"/>
                </a:cxn>
                <a:cxn ang="0">
                  <a:pos x="2266" y="90"/>
                </a:cxn>
                <a:cxn ang="0">
                  <a:pos x="2287" y="77"/>
                </a:cxn>
                <a:cxn ang="0">
                  <a:pos x="2309" y="62"/>
                </a:cxn>
                <a:cxn ang="0">
                  <a:pos x="2326" y="52"/>
                </a:cxn>
                <a:cxn ang="0">
                  <a:pos x="2348" y="35"/>
                </a:cxn>
                <a:cxn ang="0">
                  <a:pos x="2366" y="22"/>
                </a:cxn>
                <a:cxn ang="0">
                  <a:pos x="2383" y="7"/>
                </a:cxn>
              </a:cxnLst>
              <a:rect l="0" t="0" r="r" b="b"/>
              <a:pathLst>
                <a:path w="2393" h="303">
                  <a:moveTo>
                    <a:pt x="0" y="0"/>
                  </a:moveTo>
                  <a:lnTo>
                    <a:pt x="17" y="15"/>
                  </a:lnTo>
                  <a:lnTo>
                    <a:pt x="38" y="32"/>
                  </a:lnTo>
                  <a:lnTo>
                    <a:pt x="66" y="50"/>
                  </a:lnTo>
                  <a:lnTo>
                    <a:pt x="91" y="65"/>
                  </a:lnTo>
                  <a:lnTo>
                    <a:pt x="119" y="82"/>
                  </a:lnTo>
                  <a:lnTo>
                    <a:pt x="147" y="97"/>
                  </a:lnTo>
                  <a:lnTo>
                    <a:pt x="173" y="110"/>
                  </a:lnTo>
                  <a:lnTo>
                    <a:pt x="203" y="125"/>
                  </a:lnTo>
                  <a:lnTo>
                    <a:pt x="232" y="137"/>
                  </a:lnTo>
                  <a:lnTo>
                    <a:pt x="261" y="150"/>
                  </a:lnTo>
                  <a:lnTo>
                    <a:pt x="296" y="165"/>
                  </a:lnTo>
                  <a:lnTo>
                    <a:pt x="329" y="175"/>
                  </a:lnTo>
                  <a:lnTo>
                    <a:pt x="358" y="185"/>
                  </a:lnTo>
                  <a:lnTo>
                    <a:pt x="395" y="197"/>
                  </a:lnTo>
                  <a:lnTo>
                    <a:pt x="431" y="207"/>
                  </a:lnTo>
                  <a:lnTo>
                    <a:pt x="471" y="220"/>
                  </a:lnTo>
                  <a:lnTo>
                    <a:pt x="516" y="230"/>
                  </a:lnTo>
                  <a:lnTo>
                    <a:pt x="554" y="237"/>
                  </a:lnTo>
                  <a:lnTo>
                    <a:pt x="589" y="245"/>
                  </a:lnTo>
                  <a:lnTo>
                    <a:pt x="623" y="252"/>
                  </a:lnTo>
                  <a:lnTo>
                    <a:pt x="652" y="255"/>
                  </a:lnTo>
                  <a:lnTo>
                    <a:pt x="683" y="262"/>
                  </a:lnTo>
                  <a:lnTo>
                    <a:pt x="705" y="267"/>
                  </a:lnTo>
                  <a:lnTo>
                    <a:pt x="733" y="270"/>
                  </a:lnTo>
                  <a:lnTo>
                    <a:pt x="772" y="275"/>
                  </a:lnTo>
                  <a:lnTo>
                    <a:pt x="803" y="280"/>
                  </a:lnTo>
                  <a:lnTo>
                    <a:pt x="842" y="282"/>
                  </a:lnTo>
                  <a:lnTo>
                    <a:pt x="874" y="287"/>
                  </a:lnTo>
                  <a:lnTo>
                    <a:pt x="904" y="290"/>
                  </a:lnTo>
                  <a:lnTo>
                    <a:pt x="930" y="292"/>
                  </a:lnTo>
                  <a:lnTo>
                    <a:pt x="960" y="295"/>
                  </a:lnTo>
                  <a:lnTo>
                    <a:pt x="992" y="297"/>
                  </a:lnTo>
                  <a:lnTo>
                    <a:pt x="1028" y="297"/>
                  </a:lnTo>
                  <a:lnTo>
                    <a:pt x="1062" y="300"/>
                  </a:lnTo>
                  <a:lnTo>
                    <a:pt x="1095" y="300"/>
                  </a:lnTo>
                  <a:lnTo>
                    <a:pt x="1120" y="302"/>
                  </a:lnTo>
                  <a:lnTo>
                    <a:pt x="1155" y="302"/>
                  </a:lnTo>
                  <a:lnTo>
                    <a:pt x="1182" y="302"/>
                  </a:lnTo>
                  <a:lnTo>
                    <a:pt x="1214" y="302"/>
                  </a:lnTo>
                  <a:lnTo>
                    <a:pt x="1242" y="302"/>
                  </a:lnTo>
                  <a:lnTo>
                    <a:pt x="1271" y="302"/>
                  </a:lnTo>
                  <a:lnTo>
                    <a:pt x="1302" y="302"/>
                  </a:lnTo>
                  <a:lnTo>
                    <a:pt x="1323" y="300"/>
                  </a:lnTo>
                  <a:lnTo>
                    <a:pt x="1343" y="300"/>
                  </a:lnTo>
                  <a:lnTo>
                    <a:pt x="1364" y="297"/>
                  </a:lnTo>
                  <a:lnTo>
                    <a:pt x="1387" y="297"/>
                  </a:lnTo>
                  <a:lnTo>
                    <a:pt x="1410" y="297"/>
                  </a:lnTo>
                  <a:lnTo>
                    <a:pt x="1422" y="295"/>
                  </a:lnTo>
                  <a:lnTo>
                    <a:pt x="1434" y="295"/>
                  </a:lnTo>
                  <a:lnTo>
                    <a:pt x="1452" y="292"/>
                  </a:lnTo>
                  <a:lnTo>
                    <a:pt x="1473" y="292"/>
                  </a:lnTo>
                  <a:lnTo>
                    <a:pt x="1499" y="290"/>
                  </a:lnTo>
                  <a:lnTo>
                    <a:pt x="1525" y="287"/>
                  </a:lnTo>
                  <a:lnTo>
                    <a:pt x="1550" y="285"/>
                  </a:lnTo>
                  <a:lnTo>
                    <a:pt x="1575" y="282"/>
                  </a:lnTo>
                  <a:lnTo>
                    <a:pt x="1597" y="280"/>
                  </a:lnTo>
                  <a:lnTo>
                    <a:pt x="1624" y="275"/>
                  </a:lnTo>
                  <a:lnTo>
                    <a:pt x="1640" y="272"/>
                  </a:lnTo>
                  <a:lnTo>
                    <a:pt x="1660" y="270"/>
                  </a:lnTo>
                  <a:lnTo>
                    <a:pt x="1682" y="267"/>
                  </a:lnTo>
                  <a:lnTo>
                    <a:pt x="1706" y="265"/>
                  </a:lnTo>
                  <a:lnTo>
                    <a:pt x="1729" y="260"/>
                  </a:lnTo>
                  <a:lnTo>
                    <a:pt x="1751" y="255"/>
                  </a:lnTo>
                  <a:lnTo>
                    <a:pt x="1768" y="252"/>
                  </a:lnTo>
                  <a:lnTo>
                    <a:pt x="1788" y="250"/>
                  </a:lnTo>
                  <a:lnTo>
                    <a:pt x="1801" y="245"/>
                  </a:lnTo>
                  <a:lnTo>
                    <a:pt x="1812" y="245"/>
                  </a:lnTo>
                  <a:lnTo>
                    <a:pt x="1830" y="240"/>
                  </a:lnTo>
                  <a:lnTo>
                    <a:pt x="1849" y="237"/>
                  </a:lnTo>
                  <a:lnTo>
                    <a:pt x="1866" y="232"/>
                  </a:lnTo>
                  <a:lnTo>
                    <a:pt x="1881" y="230"/>
                  </a:lnTo>
                  <a:lnTo>
                    <a:pt x="1900" y="225"/>
                  </a:lnTo>
                  <a:lnTo>
                    <a:pt x="1914" y="222"/>
                  </a:lnTo>
                  <a:lnTo>
                    <a:pt x="1931" y="217"/>
                  </a:lnTo>
                  <a:lnTo>
                    <a:pt x="1947" y="212"/>
                  </a:lnTo>
                  <a:lnTo>
                    <a:pt x="1963" y="207"/>
                  </a:lnTo>
                  <a:lnTo>
                    <a:pt x="1980" y="202"/>
                  </a:lnTo>
                  <a:lnTo>
                    <a:pt x="1998" y="197"/>
                  </a:lnTo>
                  <a:lnTo>
                    <a:pt x="2013" y="192"/>
                  </a:lnTo>
                  <a:lnTo>
                    <a:pt x="2030" y="187"/>
                  </a:lnTo>
                  <a:lnTo>
                    <a:pt x="2045" y="185"/>
                  </a:lnTo>
                  <a:lnTo>
                    <a:pt x="2058" y="180"/>
                  </a:lnTo>
                  <a:lnTo>
                    <a:pt x="2071" y="175"/>
                  </a:lnTo>
                  <a:lnTo>
                    <a:pt x="2089" y="167"/>
                  </a:lnTo>
                  <a:lnTo>
                    <a:pt x="2106" y="162"/>
                  </a:lnTo>
                  <a:lnTo>
                    <a:pt x="2118" y="157"/>
                  </a:lnTo>
                  <a:lnTo>
                    <a:pt x="2133" y="150"/>
                  </a:lnTo>
                  <a:lnTo>
                    <a:pt x="2149" y="145"/>
                  </a:lnTo>
                  <a:lnTo>
                    <a:pt x="2163" y="137"/>
                  </a:lnTo>
                  <a:lnTo>
                    <a:pt x="2178" y="132"/>
                  </a:lnTo>
                  <a:lnTo>
                    <a:pt x="2194" y="125"/>
                  </a:lnTo>
                  <a:lnTo>
                    <a:pt x="2205" y="120"/>
                  </a:lnTo>
                  <a:lnTo>
                    <a:pt x="2217" y="115"/>
                  </a:lnTo>
                  <a:lnTo>
                    <a:pt x="2230" y="107"/>
                  </a:lnTo>
                  <a:lnTo>
                    <a:pt x="2242" y="102"/>
                  </a:lnTo>
                  <a:lnTo>
                    <a:pt x="2254" y="95"/>
                  </a:lnTo>
                  <a:lnTo>
                    <a:pt x="2266" y="90"/>
                  </a:lnTo>
                  <a:lnTo>
                    <a:pt x="2277" y="82"/>
                  </a:lnTo>
                  <a:lnTo>
                    <a:pt x="2287" y="77"/>
                  </a:lnTo>
                  <a:lnTo>
                    <a:pt x="2299" y="70"/>
                  </a:lnTo>
                  <a:lnTo>
                    <a:pt x="2309" y="62"/>
                  </a:lnTo>
                  <a:lnTo>
                    <a:pt x="2316" y="57"/>
                  </a:lnTo>
                  <a:lnTo>
                    <a:pt x="2326" y="52"/>
                  </a:lnTo>
                  <a:lnTo>
                    <a:pt x="2336" y="45"/>
                  </a:lnTo>
                  <a:lnTo>
                    <a:pt x="2348" y="35"/>
                  </a:lnTo>
                  <a:lnTo>
                    <a:pt x="2358" y="30"/>
                  </a:lnTo>
                  <a:lnTo>
                    <a:pt x="2366" y="22"/>
                  </a:lnTo>
                  <a:lnTo>
                    <a:pt x="2375" y="15"/>
                  </a:lnTo>
                  <a:lnTo>
                    <a:pt x="2383" y="7"/>
                  </a:lnTo>
                  <a:lnTo>
                    <a:pt x="2392" y="0"/>
                  </a:lnTo>
                </a:path>
              </a:pathLst>
            </a:custGeom>
            <a:noFill/>
            <a:ln w="12699" cap="rnd" cmpd="sng">
              <a:solidFill>
                <a:srgbClr val="40404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grpSp>
          <p:nvGrpSpPr>
            <p:cNvPr id="14" name="Group 1222"/>
            <p:cNvGrpSpPr>
              <a:grpSpLocks/>
            </p:cNvGrpSpPr>
            <p:nvPr/>
          </p:nvGrpSpPr>
          <p:grpSpPr bwMode="auto">
            <a:xfrm>
              <a:off x="4013" y="1392"/>
              <a:ext cx="1016" cy="449"/>
              <a:chOff x="4013" y="1392"/>
              <a:chExt cx="1016" cy="449"/>
            </a:xfrm>
          </p:grpSpPr>
          <p:sp>
            <p:nvSpPr>
              <p:cNvPr id="137415" name="Freeform 1223"/>
              <p:cNvSpPr>
                <a:spLocks/>
              </p:cNvSpPr>
              <p:nvPr/>
            </p:nvSpPr>
            <p:spPr bwMode="auto">
              <a:xfrm>
                <a:off x="4013" y="1392"/>
                <a:ext cx="793" cy="332"/>
              </a:xfrm>
              <a:custGeom>
                <a:avLst/>
                <a:gdLst/>
                <a:ahLst/>
                <a:cxnLst>
                  <a:cxn ang="0">
                    <a:pos x="792" y="321"/>
                  </a:cxn>
                  <a:cxn ang="0">
                    <a:pos x="776" y="323"/>
                  </a:cxn>
                  <a:cxn ang="0">
                    <a:pos x="757" y="326"/>
                  </a:cxn>
                  <a:cxn ang="0">
                    <a:pos x="743" y="328"/>
                  </a:cxn>
                  <a:cxn ang="0">
                    <a:pos x="716" y="328"/>
                  </a:cxn>
                  <a:cxn ang="0">
                    <a:pos x="695" y="328"/>
                  </a:cxn>
                  <a:cxn ang="0">
                    <a:pos x="673" y="331"/>
                  </a:cxn>
                  <a:cxn ang="0">
                    <a:pos x="648" y="331"/>
                  </a:cxn>
                  <a:cxn ang="0">
                    <a:pos x="627" y="328"/>
                  </a:cxn>
                  <a:cxn ang="0">
                    <a:pos x="610" y="328"/>
                  </a:cxn>
                  <a:cxn ang="0">
                    <a:pos x="596" y="328"/>
                  </a:cxn>
                  <a:cxn ang="0">
                    <a:pos x="581" y="326"/>
                  </a:cxn>
                  <a:cxn ang="0">
                    <a:pos x="566" y="326"/>
                  </a:cxn>
                  <a:cxn ang="0">
                    <a:pos x="552" y="323"/>
                  </a:cxn>
                  <a:cxn ang="0">
                    <a:pos x="531" y="318"/>
                  </a:cxn>
                  <a:cxn ang="0">
                    <a:pos x="513" y="313"/>
                  </a:cxn>
                  <a:cxn ang="0">
                    <a:pos x="484" y="311"/>
                  </a:cxn>
                  <a:cxn ang="0">
                    <a:pos x="459" y="303"/>
                  </a:cxn>
                  <a:cxn ang="0">
                    <a:pos x="435" y="298"/>
                  </a:cxn>
                  <a:cxn ang="0">
                    <a:pos x="410" y="291"/>
                  </a:cxn>
                  <a:cxn ang="0">
                    <a:pos x="387" y="283"/>
                  </a:cxn>
                  <a:cxn ang="0">
                    <a:pos x="365" y="273"/>
                  </a:cxn>
                  <a:cxn ang="0">
                    <a:pos x="342" y="266"/>
                  </a:cxn>
                  <a:cxn ang="0">
                    <a:pos x="318" y="256"/>
                  </a:cxn>
                  <a:cxn ang="0">
                    <a:pos x="299" y="246"/>
                  </a:cxn>
                  <a:cxn ang="0">
                    <a:pos x="278" y="236"/>
                  </a:cxn>
                  <a:cxn ang="0">
                    <a:pos x="258" y="226"/>
                  </a:cxn>
                  <a:cxn ang="0">
                    <a:pos x="237" y="213"/>
                  </a:cxn>
                  <a:cxn ang="0">
                    <a:pos x="224" y="206"/>
                  </a:cxn>
                  <a:cxn ang="0">
                    <a:pos x="208" y="196"/>
                  </a:cxn>
                  <a:cxn ang="0">
                    <a:pos x="189" y="183"/>
                  </a:cxn>
                  <a:cxn ang="0">
                    <a:pos x="169" y="168"/>
                  </a:cxn>
                  <a:cxn ang="0">
                    <a:pos x="149" y="153"/>
                  </a:cxn>
                  <a:cxn ang="0">
                    <a:pos x="137" y="143"/>
                  </a:cxn>
                  <a:cxn ang="0">
                    <a:pos x="118" y="128"/>
                  </a:cxn>
                  <a:cxn ang="0">
                    <a:pos x="97" y="108"/>
                  </a:cxn>
                  <a:cxn ang="0">
                    <a:pos x="72" y="85"/>
                  </a:cxn>
                  <a:cxn ang="0">
                    <a:pos x="58" y="70"/>
                  </a:cxn>
                  <a:cxn ang="0">
                    <a:pos x="34" y="45"/>
                  </a:cxn>
                  <a:cxn ang="0">
                    <a:pos x="24" y="33"/>
                  </a:cxn>
                  <a:cxn ang="0">
                    <a:pos x="15" y="23"/>
                  </a:cxn>
                  <a:cxn ang="0">
                    <a:pos x="9" y="10"/>
                  </a:cxn>
                  <a:cxn ang="0">
                    <a:pos x="0" y="0"/>
                  </a:cxn>
                </a:cxnLst>
                <a:rect l="0" t="0" r="r" b="b"/>
                <a:pathLst>
                  <a:path w="793" h="332">
                    <a:moveTo>
                      <a:pt x="792" y="321"/>
                    </a:moveTo>
                    <a:lnTo>
                      <a:pt x="776" y="323"/>
                    </a:lnTo>
                    <a:lnTo>
                      <a:pt x="757" y="326"/>
                    </a:lnTo>
                    <a:lnTo>
                      <a:pt x="743" y="328"/>
                    </a:lnTo>
                    <a:lnTo>
                      <a:pt x="716" y="328"/>
                    </a:lnTo>
                    <a:lnTo>
                      <a:pt x="695" y="328"/>
                    </a:lnTo>
                    <a:lnTo>
                      <a:pt x="673" y="331"/>
                    </a:lnTo>
                    <a:lnTo>
                      <a:pt x="648" y="331"/>
                    </a:lnTo>
                    <a:lnTo>
                      <a:pt x="627" y="328"/>
                    </a:lnTo>
                    <a:lnTo>
                      <a:pt x="610" y="328"/>
                    </a:lnTo>
                    <a:lnTo>
                      <a:pt x="596" y="328"/>
                    </a:lnTo>
                    <a:lnTo>
                      <a:pt x="581" y="326"/>
                    </a:lnTo>
                    <a:lnTo>
                      <a:pt x="566" y="326"/>
                    </a:lnTo>
                    <a:lnTo>
                      <a:pt x="552" y="323"/>
                    </a:lnTo>
                    <a:lnTo>
                      <a:pt x="531" y="318"/>
                    </a:lnTo>
                    <a:lnTo>
                      <a:pt x="513" y="313"/>
                    </a:lnTo>
                    <a:lnTo>
                      <a:pt x="484" y="311"/>
                    </a:lnTo>
                    <a:lnTo>
                      <a:pt x="459" y="303"/>
                    </a:lnTo>
                    <a:lnTo>
                      <a:pt x="435" y="298"/>
                    </a:lnTo>
                    <a:lnTo>
                      <a:pt x="410" y="291"/>
                    </a:lnTo>
                    <a:lnTo>
                      <a:pt x="387" y="283"/>
                    </a:lnTo>
                    <a:lnTo>
                      <a:pt x="365" y="273"/>
                    </a:lnTo>
                    <a:lnTo>
                      <a:pt x="342" y="266"/>
                    </a:lnTo>
                    <a:lnTo>
                      <a:pt x="318" y="256"/>
                    </a:lnTo>
                    <a:lnTo>
                      <a:pt x="299" y="246"/>
                    </a:lnTo>
                    <a:lnTo>
                      <a:pt x="278" y="236"/>
                    </a:lnTo>
                    <a:lnTo>
                      <a:pt x="258" y="226"/>
                    </a:lnTo>
                    <a:lnTo>
                      <a:pt x="237" y="213"/>
                    </a:lnTo>
                    <a:lnTo>
                      <a:pt x="224" y="206"/>
                    </a:lnTo>
                    <a:lnTo>
                      <a:pt x="208" y="196"/>
                    </a:lnTo>
                    <a:lnTo>
                      <a:pt x="189" y="183"/>
                    </a:lnTo>
                    <a:lnTo>
                      <a:pt x="169" y="168"/>
                    </a:lnTo>
                    <a:lnTo>
                      <a:pt x="149" y="153"/>
                    </a:lnTo>
                    <a:lnTo>
                      <a:pt x="137" y="143"/>
                    </a:lnTo>
                    <a:lnTo>
                      <a:pt x="118" y="128"/>
                    </a:lnTo>
                    <a:lnTo>
                      <a:pt x="97" y="108"/>
                    </a:lnTo>
                    <a:lnTo>
                      <a:pt x="72" y="85"/>
                    </a:lnTo>
                    <a:lnTo>
                      <a:pt x="58" y="70"/>
                    </a:lnTo>
                    <a:lnTo>
                      <a:pt x="34" y="45"/>
                    </a:lnTo>
                    <a:lnTo>
                      <a:pt x="24" y="33"/>
                    </a:lnTo>
                    <a:lnTo>
                      <a:pt x="15" y="23"/>
                    </a:lnTo>
                    <a:lnTo>
                      <a:pt x="9" y="10"/>
                    </a:lnTo>
                    <a:lnTo>
                      <a:pt x="0" y="0"/>
                    </a:lnTo>
                  </a:path>
                </a:pathLst>
              </a:custGeom>
              <a:noFill/>
              <a:ln w="12699" cap="rnd" cmpd="sng">
                <a:solidFill>
                  <a:srgbClr val="40404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7416" name="Freeform 1224"/>
              <p:cNvSpPr>
                <a:spLocks/>
              </p:cNvSpPr>
              <p:nvPr/>
            </p:nvSpPr>
            <p:spPr bwMode="auto">
              <a:xfrm>
                <a:off x="4805" y="1713"/>
                <a:ext cx="224" cy="128"/>
              </a:xfrm>
              <a:custGeom>
                <a:avLst/>
                <a:gdLst/>
                <a:ahLst/>
                <a:cxnLst>
                  <a:cxn ang="0">
                    <a:pos x="223" y="127"/>
                  </a:cxn>
                  <a:cxn ang="0">
                    <a:pos x="206" y="125"/>
                  </a:cxn>
                  <a:cxn ang="0">
                    <a:pos x="189" y="120"/>
                  </a:cxn>
                  <a:cxn ang="0">
                    <a:pos x="172" y="115"/>
                  </a:cxn>
                  <a:cxn ang="0">
                    <a:pos x="153" y="110"/>
                  </a:cxn>
                  <a:cxn ang="0">
                    <a:pos x="143" y="105"/>
                  </a:cxn>
                  <a:cxn ang="0">
                    <a:pos x="132" y="100"/>
                  </a:cxn>
                  <a:cxn ang="0">
                    <a:pos x="120" y="95"/>
                  </a:cxn>
                  <a:cxn ang="0">
                    <a:pos x="114" y="92"/>
                  </a:cxn>
                  <a:cxn ang="0">
                    <a:pos x="103" y="85"/>
                  </a:cxn>
                  <a:cxn ang="0">
                    <a:pos x="94" y="82"/>
                  </a:cxn>
                  <a:cxn ang="0">
                    <a:pos x="76" y="70"/>
                  </a:cxn>
                  <a:cxn ang="0">
                    <a:pos x="59" y="57"/>
                  </a:cxn>
                  <a:cxn ang="0">
                    <a:pos x="40" y="42"/>
                  </a:cxn>
                  <a:cxn ang="0">
                    <a:pos x="26" y="30"/>
                  </a:cxn>
                  <a:cxn ang="0">
                    <a:pos x="10" y="12"/>
                  </a:cxn>
                  <a:cxn ang="0">
                    <a:pos x="0" y="0"/>
                  </a:cxn>
                </a:cxnLst>
                <a:rect l="0" t="0" r="r" b="b"/>
                <a:pathLst>
                  <a:path w="224" h="128">
                    <a:moveTo>
                      <a:pt x="223" y="127"/>
                    </a:moveTo>
                    <a:lnTo>
                      <a:pt x="206" y="125"/>
                    </a:lnTo>
                    <a:lnTo>
                      <a:pt x="189" y="120"/>
                    </a:lnTo>
                    <a:lnTo>
                      <a:pt x="172" y="115"/>
                    </a:lnTo>
                    <a:lnTo>
                      <a:pt x="153" y="110"/>
                    </a:lnTo>
                    <a:lnTo>
                      <a:pt x="143" y="105"/>
                    </a:lnTo>
                    <a:lnTo>
                      <a:pt x="132" y="100"/>
                    </a:lnTo>
                    <a:lnTo>
                      <a:pt x="120" y="95"/>
                    </a:lnTo>
                    <a:lnTo>
                      <a:pt x="114" y="92"/>
                    </a:lnTo>
                    <a:lnTo>
                      <a:pt x="103" y="85"/>
                    </a:lnTo>
                    <a:lnTo>
                      <a:pt x="94" y="82"/>
                    </a:lnTo>
                    <a:lnTo>
                      <a:pt x="76" y="70"/>
                    </a:lnTo>
                    <a:lnTo>
                      <a:pt x="59" y="57"/>
                    </a:lnTo>
                    <a:lnTo>
                      <a:pt x="40" y="42"/>
                    </a:lnTo>
                    <a:lnTo>
                      <a:pt x="26" y="30"/>
                    </a:lnTo>
                    <a:lnTo>
                      <a:pt x="10" y="12"/>
                    </a:lnTo>
                    <a:lnTo>
                      <a:pt x="0" y="0"/>
                    </a:lnTo>
                  </a:path>
                </a:pathLst>
              </a:custGeom>
              <a:noFill/>
              <a:ln w="12699" cap="rnd" cmpd="sng">
                <a:solidFill>
                  <a:srgbClr val="40404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</p:grpSp>
      </p:grpSp>
      <p:sp>
        <p:nvSpPr>
          <p:cNvPr id="137417" name="Freeform 1225"/>
          <p:cNvSpPr>
            <a:spLocks/>
          </p:cNvSpPr>
          <p:nvPr/>
        </p:nvSpPr>
        <p:spPr bwMode="auto">
          <a:xfrm>
            <a:off x="708025" y="2909888"/>
            <a:ext cx="7594600" cy="650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783" y="0"/>
              </a:cxn>
              <a:cxn ang="0">
                <a:pos x="4783" y="40"/>
              </a:cxn>
              <a:cxn ang="0">
                <a:pos x="0" y="40"/>
              </a:cxn>
              <a:cxn ang="0">
                <a:pos x="0" y="0"/>
              </a:cxn>
            </a:cxnLst>
            <a:rect l="0" t="0" r="r" b="b"/>
            <a:pathLst>
              <a:path w="4784" h="41">
                <a:moveTo>
                  <a:pt x="0" y="0"/>
                </a:moveTo>
                <a:lnTo>
                  <a:pt x="4783" y="0"/>
                </a:lnTo>
                <a:lnTo>
                  <a:pt x="4783" y="40"/>
                </a:lnTo>
                <a:lnTo>
                  <a:pt x="0" y="40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18" name="Freeform 1226"/>
          <p:cNvSpPr>
            <a:spLocks/>
          </p:cNvSpPr>
          <p:nvPr/>
        </p:nvSpPr>
        <p:spPr bwMode="auto">
          <a:xfrm>
            <a:off x="800100" y="3060700"/>
            <a:ext cx="7399338" cy="23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660" y="0"/>
              </a:cxn>
              <a:cxn ang="0">
                <a:pos x="4660" y="14"/>
              </a:cxn>
              <a:cxn ang="0">
                <a:pos x="0" y="14"/>
              </a:cxn>
              <a:cxn ang="0">
                <a:pos x="0" y="0"/>
              </a:cxn>
            </a:cxnLst>
            <a:rect l="0" t="0" r="r" b="b"/>
            <a:pathLst>
              <a:path w="4661" h="15">
                <a:moveTo>
                  <a:pt x="0" y="0"/>
                </a:moveTo>
                <a:lnTo>
                  <a:pt x="4660" y="0"/>
                </a:lnTo>
                <a:lnTo>
                  <a:pt x="4660" y="14"/>
                </a:lnTo>
                <a:lnTo>
                  <a:pt x="0" y="14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15" name="Group 1227"/>
          <p:cNvGrpSpPr>
            <a:grpSpLocks/>
          </p:cNvGrpSpPr>
          <p:nvPr/>
        </p:nvGrpSpPr>
        <p:grpSpPr bwMode="auto">
          <a:xfrm>
            <a:off x="1300163" y="2198688"/>
            <a:ext cx="6346825" cy="949325"/>
            <a:chOff x="819" y="1385"/>
            <a:chExt cx="3998" cy="598"/>
          </a:xfrm>
        </p:grpSpPr>
        <p:sp>
          <p:nvSpPr>
            <p:cNvPr id="137420" name="Freeform 1228"/>
            <p:cNvSpPr>
              <a:spLocks/>
            </p:cNvSpPr>
            <p:nvPr/>
          </p:nvSpPr>
          <p:spPr bwMode="auto">
            <a:xfrm>
              <a:off x="3989" y="1385"/>
              <a:ext cx="52" cy="584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1" y="580"/>
                </a:cxn>
                <a:cxn ang="0">
                  <a:pos x="0" y="583"/>
                </a:cxn>
                <a:cxn ang="0">
                  <a:pos x="0" y="0"/>
                </a:cxn>
                <a:cxn ang="0">
                  <a:pos x="49" y="0"/>
                </a:cxn>
              </a:cxnLst>
              <a:rect l="0" t="0" r="r" b="b"/>
              <a:pathLst>
                <a:path w="52" h="584">
                  <a:moveTo>
                    <a:pt x="49" y="0"/>
                  </a:moveTo>
                  <a:lnTo>
                    <a:pt x="51" y="580"/>
                  </a:lnTo>
                  <a:lnTo>
                    <a:pt x="0" y="583"/>
                  </a:lnTo>
                  <a:lnTo>
                    <a:pt x="0" y="0"/>
                  </a:lnTo>
                  <a:lnTo>
                    <a:pt x="49" y="0"/>
                  </a:lnTo>
                </a:path>
              </a:pathLst>
            </a:custGeom>
            <a:solidFill>
              <a:srgbClr val="C0C0C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21" name="Freeform 1229"/>
            <p:cNvSpPr>
              <a:spLocks/>
            </p:cNvSpPr>
            <p:nvPr/>
          </p:nvSpPr>
          <p:spPr bwMode="auto">
            <a:xfrm>
              <a:off x="1601" y="1385"/>
              <a:ext cx="52" cy="5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578"/>
                </a:cxn>
                <a:cxn ang="0">
                  <a:pos x="51" y="580"/>
                </a:cxn>
                <a:cxn ang="0">
                  <a:pos x="51" y="0"/>
                </a:cxn>
                <a:cxn ang="0">
                  <a:pos x="0" y="0"/>
                </a:cxn>
              </a:cxnLst>
              <a:rect l="0" t="0" r="r" b="b"/>
              <a:pathLst>
                <a:path w="52" h="581">
                  <a:moveTo>
                    <a:pt x="0" y="0"/>
                  </a:moveTo>
                  <a:lnTo>
                    <a:pt x="1" y="578"/>
                  </a:lnTo>
                  <a:lnTo>
                    <a:pt x="51" y="580"/>
                  </a:lnTo>
                  <a:lnTo>
                    <a:pt x="51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22" name="Freeform 1230"/>
            <p:cNvSpPr>
              <a:spLocks/>
            </p:cNvSpPr>
            <p:nvPr/>
          </p:nvSpPr>
          <p:spPr bwMode="auto">
            <a:xfrm>
              <a:off x="819" y="1713"/>
              <a:ext cx="23" cy="2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69"/>
                </a:cxn>
                <a:cxn ang="0">
                  <a:pos x="22" y="264"/>
                </a:cxn>
                <a:cxn ang="0">
                  <a:pos x="22" y="0"/>
                </a:cxn>
                <a:cxn ang="0">
                  <a:pos x="0" y="0"/>
                </a:cxn>
              </a:cxnLst>
              <a:rect l="0" t="0" r="r" b="b"/>
              <a:pathLst>
                <a:path w="23" h="270">
                  <a:moveTo>
                    <a:pt x="0" y="0"/>
                  </a:moveTo>
                  <a:lnTo>
                    <a:pt x="1" y="269"/>
                  </a:lnTo>
                  <a:lnTo>
                    <a:pt x="22" y="264"/>
                  </a:lnTo>
                  <a:lnTo>
                    <a:pt x="22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23" name="Freeform 1231"/>
            <p:cNvSpPr>
              <a:spLocks/>
            </p:cNvSpPr>
            <p:nvPr/>
          </p:nvSpPr>
          <p:spPr bwMode="auto">
            <a:xfrm>
              <a:off x="4793" y="1713"/>
              <a:ext cx="24" cy="25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2" y="255"/>
                </a:cxn>
                <a:cxn ang="0">
                  <a:pos x="0" y="255"/>
                </a:cxn>
                <a:cxn ang="0">
                  <a:pos x="0" y="0"/>
                </a:cxn>
                <a:cxn ang="0">
                  <a:pos x="23" y="0"/>
                </a:cxn>
              </a:cxnLst>
              <a:rect l="0" t="0" r="r" b="b"/>
              <a:pathLst>
                <a:path w="24" h="256">
                  <a:moveTo>
                    <a:pt x="23" y="0"/>
                  </a:moveTo>
                  <a:lnTo>
                    <a:pt x="22" y="255"/>
                  </a:lnTo>
                  <a:lnTo>
                    <a:pt x="0" y="255"/>
                  </a:lnTo>
                  <a:lnTo>
                    <a:pt x="0" y="0"/>
                  </a:lnTo>
                  <a:lnTo>
                    <a:pt x="23" y="0"/>
                  </a:lnTo>
                </a:path>
              </a:pathLst>
            </a:custGeom>
            <a:solidFill>
              <a:srgbClr val="C0C0C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37424" name="Freeform 1232"/>
          <p:cNvSpPr>
            <a:spLocks/>
          </p:cNvSpPr>
          <p:nvPr/>
        </p:nvSpPr>
        <p:spPr bwMode="auto">
          <a:xfrm>
            <a:off x="1982788" y="3824288"/>
            <a:ext cx="5057775" cy="365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85" y="0"/>
              </a:cxn>
              <a:cxn ang="0">
                <a:pos x="3185" y="22"/>
              </a:cxn>
              <a:cxn ang="0">
                <a:pos x="0" y="22"/>
              </a:cxn>
              <a:cxn ang="0">
                <a:pos x="0" y="0"/>
              </a:cxn>
            </a:cxnLst>
            <a:rect l="0" t="0" r="r" b="b"/>
            <a:pathLst>
              <a:path w="3186" h="23">
                <a:moveTo>
                  <a:pt x="0" y="0"/>
                </a:moveTo>
                <a:lnTo>
                  <a:pt x="3185" y="0"/>
                </a:lnTo>
                <a:lnTo>
                  <a:pt x="3185" y="22"/>
                </a:lnTo>
                <a:lnTo>
                  <a:pt x="0" y="22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25" name="Freeform 1233"/>
          <p:cNvSpPr>
            <a:spLocks/>
          </p:cNvSpPr>
          <p:nvPr/>
        </p:nvSpPr>
        <p:spPr bwMode="auto">
          <a:xfrm>
            <a:off x="1887538" y="3570288"/>
            <a:ext cx="5160962" cy="25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50" y="0"/>
              </a:cxn>
              <a:cxn ang="0">
                <a:pos x="3250" y="15"/>
              </a:cxn>
              <a:cxn ang="0">
                <a:pos x="0" y="15"/>
              </a:cxn>
              <a:cxn ang="0">
                <a:pos x="0" y="0"/>
              </a:cxn>
            </a:cxnLst>
            <a:rect l="0" t="0" r="r" b="b"/>
            <a:pathLst>
              <a:path w="3251" h="16">
                <a:moveTo>
                  <a:pt x="0" y="0"/>
                </a:moveTo>
                <a:lnTo>
                  <a:pt x="3250" y="0"/>
                </a:lnTo>
                <a:lnTo>
                  <a:pt x="3250" y="15"/>
                </a:lnTo>
                <a:lnTo>
                  <a:pt x="0" y="15"/>
                </a:lnTo>
                <a:lnTo>
                  <a:pt x="0" y="0"/>
                </a:lnTo>
              </a:path>
            </a:pathLst>
          </a:custGeom>
          <a:solidFill>
            <a:srgbClr val="A0A0A0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16" name="Group 1235"/>
          <p:cNvGrpSpPr>
            <a:grpSpLocks/>
          </p:cNvGrpSpPr>
          <p:nvPr/>
        </p:nvGrpSpPr>
        <p:grpSpPr bwMode="auto">
          <a:xfrm>
            <a:off x="1833563" y="3103563"/>
            <a:ext cx="5346700" cy="1082675"/>
            <a:chOff x="1155" y="1955"/>
            <a:chExt cx="3368" cy="682"/>
          </a:xfrm>
        </p:grpSpPr>
        <p:sp>
          <p:nvSpPr>
            <p:cNvPr id="137428" name="Freeform 1236"/>
            <p:cNvSpPr>
              <a:spLocks/>
            </p:cNvSpPr>
            <p:nvPr/>
          </p:nvSpPr>
          <p:spPr bwMode="auto">
            <a:xfrm>
              <a:off x="1810" y="1955"/>
              <a:ext cx="93" cy="65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654"/>
                </a:cxn>
                <a:cxn ang="0">
                  <a:pos x="92" y="654"/>
                </a:cxn>
                <a:cxn ang="0">
                  <a:pos x="75" y="0"/>
                </a:cxn>
                <a:cxn ang="0">
                  <a:pos x="17" y="0"/>
                </a:cxn>
              </a:cxnLst>
              <a:rect l="0" t="0" r="r" b="b"/>
              <a:pathLst>
                <a:path w="93" h="655">
                  <a:moveTo>
                    <a:pt x="17" y="0"/>
                  </a:moveTo>
                  <a:lnTo>
                    <a:pt x="0" y="654"/>
                  </a:lnTo>
                  <a:lnTo>
                    <a:pt x="92" y="654"/>
                  </a:lnTo>
                  <a:lnTo>
                    <a:pt x="75" y="0"/>
                  </a:lnTo>
                  <a:lnTo>
                    <a:pt x="17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29" name="Freeform 1237"/>
            <p:cNvSpPr>
              <a:spLocks/>
            </p:cNvSpPr>
            <p:nvPr/>
          </p:nvSpPr>
          <p:spPr bwMode="auto">
            <a:xfrm>
              <a:off x="3772" y="1955"/>
              <a:ext cx="94" cy="65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654"/>
                </a:cxn>
                <a:cxn ang="0">
                  <a:pos x="93" y="654"/>
                </a:cxn>
                <a:cxn ang="0">
                  <a:pos x="75" y="0"/>
                </a:cxn>
                <a:cxn ang="0">
                  <a:pos x="17" y="0"/>
                </a:cxn>
              </a:cxnLst>
              <a:rect l="0" t="0" r="r" b="b"/>
              <a:pathLst>
                <a:path w="94" h="655">
                  <a:moveTo>
                    <a:pt x="17" y="0"/>
                  </a:moveTo>
                  <a:lnTo>
                    <a:pt x="0" y="654"/>
                  </a:lnTo>
                  <a:lnTo>
                    <a:pt x="93" y="654"/>
                  </a:lnTo>
                  <a:lnTo>
                    <a:pt x="75" y="0"/>
                  </a:lnTo>
                  <a:lnTo>
                    <a:pt x="17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30" name="Freeform 1238"/>
            <p:cNvSpPr>
              <a:spLocks/>
            </p:cNvSpPr>
            <p:nvPr/>
          </p:nvSpPr>
          <p:spPr bwMode="auto">
            <a:xfrm>
              <a:off x="1155" y="1955"/>
              <a:ext cx="94" cy="65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654"/>
                </a:cxn>
                <a:cxn ang="0">
                  <a:pos x="93" y="654"/>
                </a:cxn>
                <a:cxn ang="0">
                  <a:pos x="76" y="0"/>
                </a:cxn>
                <a:cxn ang="0">
                  <a:pos x="17" y="0"/>
                </a:cxn>
              </a:cxnLst>
              <a:rect l="0" t="0" r="r" b="b"/>
              <a:pathLst>
                <a:path w="94" h="655">
                  <a:moveTo>
                    <a:pt x="17" y="0"/>
                  </a:moveTo>
                  <a:lnTo>
                    <a:pt x="0" y="654"/>
                  </a:lnTo>
                  <a:lnTo>
                    <a:pt x="93" y="654"/>
                  </a:lnTo>
                  <a:lnTo>
                    <a:pt x="76" y="0"/>
                  </a:lnTo>
                  <a:lnTo>
                    <a:pt x="17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31" name="Freeform 1239"/>
            <p:cNvSpPr>
              <a:spLocks/>
            </p:cNvSpPr>
            <p:nvPr/>
          </p:nvSpPr>
          <p:spPr bwMode="auto">
            <a:xfrm>
              <a:off x="4428" y="1955"/>
              <a:ext cx="95" cy="682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681"/>
                </a:cxn>
                <a:cxn ang="0">
                  <a:pos x="94" y="681"/>
                </a:cxn>
                <a:cxn ang="0">
                  <a:pos x="77" y="0"/>
                </a:cxn>
                <a:cxn ang="0">
                  <a:pos x="18" y="0"/>
                </a:cxn>
              </a:cxnLst>
              <a:rect l="0" t="0" r="r" b="b"/>
              <a:pathLst>
                <a:path w="95" h="682">
                  <a:moveTo>
                    <a:pt x="18" y="0"/>
                  </a:moveTo>
                  <a:lnTo>
                    <a:pt x="0" y="681"/>
                  </a:lnTo>
                  <a:lnTo>
                    <a:pt x="94" y="681"/>
                  </a:lnTo>
                  <a:lnTo>
                    <a:pt x="77" y="0"/>
                  </a:lnTo>
                  <a:lnTo>
                    <a:pt x="18" y="0"/>
                  </a:lnTo>
                </a:path>
              </a:pathLst>
            </a:custGeom>
            <a:solidFill>
              <a:srgbClr val="A0A0A0"/>
            </a:solidFill>
            <a:ln w="12699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37432" name="Freeform 1240"/>
          <p:cNvSpPr>
            <a:spLocks/>
          </p:cNvSpPr>
          <p:nvPr/>
        </p:nvSpPr>
        <p:spPr bwMode="auto">
          <a:xfrm>
            <a:off x="738188" y="4152900"/>
            <a:ext cx="7499350" cy="712788"/>
          </a:xfrm>
          <a:custGeom>
            <a:avLst/>
            <a:gdLst/>
            <a:ahLst/>
            <a:cxnLst>
              <a:cxn ang="0">
                <a:pos x="860" y="76"/>
              </a:cxn>
              <a:cxn ang="0">
                <a:pos x="940" y="70"/>
              </a:cxn>
              <a:cxn ang="0">
                <a:pos x="981" y="69"/>
              </a:cxn>
              <a:cxn ang="0">
                <a:pos x="1033" y="62"/>
              </a:cxn>
              <a:cxn ang="0">
                <a:pos x="1072" y="55"/>
              </a:cxn>
              <a:cxn ang="0">
                <a:pos x="1063" y="48"/>
              </a:cxn>
              <a:cxn ang="0">
                <a:pos x="1036" y="40"/>
              </a:cxn>
              <a:cxn ang="0">
                <a:pos x="1002" y="31"/>
              </a:cxn>
              <a:cxn ang="0">
                <a:pos x="955" y="21"/>
              </a:cxn>
              <a:cxn ang="0">
                <a:pos x="911" y="10"/>
              </a:cxn>
              <a:cxn ang="0">
                <a:pos x="873" y="0"/>
              </a:cxn>
              <a:cxn ang="0">
                <a:pos x="3849" y="0"/>
              </a:cxn>
              <a:cxn ang="0">
                <a:pos x="3771" y="20"/>
              </a:cxn>
              <a:cxn ang="0">
                <a:pos x="3746" y="26"/>
              </a:cxn>
              <a:cxn ang="0">
                <a:pos x="3730" y="31"/>
              </a:cxn>
              <a:cxn ang="0">
                <a:pos x="3692" y="34"/>
              </a:cxn>
              <a:cxn ang="0">
                <a:pos x="3654" y="38"/>
              </a:cxn>
              <a:cxn ang="0">
                <a:pos x="3600" y="43"/>
              </a:cxn>
              <a:cxn ang="0">
                <a:pos x="3584" y="54"/>
              </a:cxn>
              <a:cxn ang="0">
                <a:pos x="3609" y="62"/>
              </a:cxn>
              <a:cxn ang="0">
                <a:pos x="3718" y="68"/>
              </a:cxn>
              <a:cxn ang="0">
                <a:pos x="3738" y="88"/>
              </a:cxn>
              <a:cxn ang="0">
                <a:pos x="3802" y="89"/>
              </a:cxn>
              <a:cxn ang="0">
                <a:pos x="3916" y="108"/>
              </a:cxn>
              <a:cxn ang="0">
                <a:pos x="3916" y="117"/>
              </a:cxn>
              <a:cxn ang="0">
                <a:pos x="4048" y="133"/>
              </a:cxn>
              <a:cxn ang="0">
                <a:pos x="4104" y="135"/>
              </a:cxn>
              <a:cxn ang="0">
                <a:pos x="4135" y="146"/>
              </a:cxn>
              <a:cxn ang="0">
                <a:pos x="4199" y="159"/>
              </a:cxn>
              <a:cxn ang="0">
                <a:pos x="4302" y="173"/>
              </a:cxn>
              <a:cxn ang="0">
                <a:pos x="4426" y="185"/>
              </a:cxn>
              <a:cxn ang="0">
                <a:pos x="4526" y="193"/>
              </a:cxn>
              <a:cxn ang="0">
                <a:pos x="4624" y="203"/>
              </a:cxn>
              <a:cxn ang="0">
                <a:pos x="4723" y="209"/>
              </a:cxn>
              <a:cxn ang="0">
                <a:pos x="4723" y="448"/>
              </a:cxn>
              <a:cxn ang="0">
                <a:pos x="0" y="448"/>
              </a:cxn>
              <a:cxn ang="0">
                <a:pos x="0" y="236"/>
              </a:cxn>
              <a:cxn ang="0">
                <a:pos x="101" y="221"/>
              </a:cxn>
              <a:cxn ang="0">
                <a:pos x="273" y="194"/>
              </a:cxn>
              <a:cxn ang="0">
                <a:pos x="409" y="168"/>
              </a:cxn>
              <a:cxn ang="0">
                <a:pos x="475" y="160"/>
              </a:cxn>
              <a:cxn ang="0">
                <a:pos x="547" y="140"/>
              </a:cxn>
              <a:cxn ang="0">
                <a:pos x="611" y="130"/>
              </a:cxn>
              <a:cxn ang="0">
                <a:pos x="646" y="113"/>
              </a:cxn>
              <a:cxn ang="0">
                <a:pos x="680" y="103"/>
              </a:cxn>
              <a:cxn ang="0">
                <a:pos x="723" y="97"/>
              </a:cxn>
              <a:cxn ang="0">
                <a:pos x="778" y="91"/>
              </a:cxn>
              <a:cxn ang="0">
                <a:pos x="808" y="87"/>
              </a:cxn>
              <a:cxn ang="0">
                <a:pos x="860" y="76"/>
              </a:cxn>
            </a:cxnLst>
            <a:rect l="0" t="0" r="r" b="b"/>
            <a:pathLst>
              <a:path w="4724" h="449">
                <a:moveTo>
                  <a:pt x="860" y="76"/>
                </a:moveTo>
                <a:lnTo>
                  <a:pt x="940" y="70"/>
                </a:lnTo>
                <a:lnTo>
                  <a:pt x="981" y="69"/>
                </a:lnTo>
                <a:lnTo>
                  <a:pt x="1033" y="62"/>
                </a:lnTo>
                <a:lnTo>
                  <a:pt x="1072" y="55"/>
                </a:lnTo>
                <a:lnTo>
                  <a:pt x="1063" y="48"/>
                </a:lnTo>
                <a:lnTo>
                  <a:pt x="1036" y="40"/>
                </a:lnTo>
                <a:lnTo>
                  <a:pt x="1002" y="31"/>
                </a:lnTo>
                <a:lnTo>
                  <a:pt x="955" y="21"/>
                </a:lnTo>
                <a:lnTo>
                  <a:pt x="911" y="10"/>
                </a:lnTo>
                <a:lnTo>
                  <a:pt x="873" y="0"/>
                </a:lnTo>
                <a:lnTo>
                  <a:pt x="3849" y="0"/>
                </a:lnTo>
                <a:lnTo>
                  <a:pt x="3771" y="20"/>
                </a:lnTo>
                <a:lnTo>
                  <a:pt x="3746" y="26"/>
                </a:lnTo>
                <a:lnTo>
                  <a:pt x="3730" y="31"/>
                </a:lnTo>
                <a:lnTo>
                  <a:pt x="3692" y="34"/>
                </a:lnTo>
                <a:lnTo>
                  <a:pt x="3654" y="38"/>
                </a:lnTo>
                <a:lnTo>
                  <a:pt x="3600" y="43"/>
                </a:lnTo>
                <a:lnTo>
                  <a:pt x="3584" y="54"/>
                </a:lnTo>
                <a:lnTo>
                  <a:pt x="3609" y="62"/>
                </a:lnTo>
                <a:lnTo>
                  <a:pt x="3718" y="68"/>
                </a:lnTo>
                <a:lnTo>
                  <a:pt x="3738" y="88"/>
                </a:lnTo>
                <a:lnTo>
                  <a:pt x="3802" y="89"/>
                </a:lnTo>
                <a:lnTo>
                  <a:pt x="3916" y="108"/>
                </a:lnTo>
                <a:lnTo>
                  <a:pt x="3916" y="117"/>
                </a:lnTo>
                <a:lnTo>
                  <a:pt x="4048" y="133"/>
                </a:lnTo>
                <a:lnTo>
                  <a:pt x="4104" y="135"/>
                </a:lnTo>
                <a:lnTo>
                  <a:pt x="4135" y="146"/>
                </a:lnTo>
                <a:lnTo>
                  <a:pt x="4199" y="159"/>
                </a:lnTo>
                <a:lnTo>
                  <a:pt x="4302" y="173"/>
                </a:lnTo>
                <a:lnTo>
                  <a:pt x="4426" y="185"/>
                </a:lnTo>
                <a:lnTo>
                  <a:pt x="4526" y="193"/>
                </a:lnTo>
                <a:lnTo>
                  <a:pt x="4624" y="203"/>
                </a:lnTo>
                <a:lnTo>
                  <a:pt x="4723" y="209"/>
                </a:lnTo>
                <a:lnTo>
                  <a:pt x="4723" y="448"/>
                </a:lnTo>
                <a:lnTo>
                  <a:pt x="0" y="448"/>
                </a:lnTo>
                <a:lnTo>
                  <a:pt x="0" y="236"/>
                </a:lnTo>
                <a:lnTo>
                  <a:pt x="101" y="221"/>
                </a:lnTo>
                <a:lnTo>
                  <a:pt x="273" y="194"/>
                </a:lnTo>
                <a:lnTo>
                  <a:pt x="409" y="168"/>
                </a:lnTo>
                <a:lnTo>
                  <a:pt x="475" y="160"/>
                </a:lnTo>
                <a:lnTo>
                  <a:pt x="547" y="140"/>
                </a:lnTo>
                <a:lnTo>
                  <a:pt x="611" y="130"/>
                </a:lnTo>
                <a:lnTo>
                  <a:pt x="646" y="113"/>
                </a:lnTo>
                <a:lnTo>
                  <a:pt x="680" y="103"/>
                </a:lnTo>
                <a:lnTo>
                  <a:pt x="723" y="97"/>
                </a:lnTo>
                <a:lnTo>
                  <a:pt x="778" y="91"/>
                </a:lnTo>
                <a:lnTo>
                  <a:pt x="808" y="87"/>
                </a:lnTo>
                <a:lnTo>
                  <a:pt x="860" y="76"/>
                </a:lnTo>
              </a:path>
            </a:pathLst>
          </a:custGeom>
          <a:solidFill>
            <a:srgbClr val="00FFFF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33" name="Freeform 1241"/>
          <p:cNvSpPr>
            <a:spLocks/>
          </p:cNvSpPr>
          <p:nvPr/>
        </p:nvSpPr>
        <p:spPr bwMode="auto">
          <a:xfrm>
            <a:off x="728663" y="2930525"/>
            <a:ext cx="1573212" cy="17700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2" y="29"/>
              </a:cxn>
              <a:cxn ang="0">
                <a:pos x="136" y="65"/>
              </a:cxn>
              <a:cxn ang="0">
                <a:pos x="172" y="74"/>
              </a:cxn>
              <a:cxn ang="0">
                <a:pos x="191" y="74"/>
              </a:cxn>
              <a:cxn ang="0">
                <a:pos x="218" y="105"/>
              </a:cxn>
              <a:cxn ang="0">
                <a:pos x="244" y="125"/>
              </a:cxn>
              <a:cxn ang="0">
                <a:pos x="281" y="140"/>
              </a:cxn>
              <a:cxn ang="0">
                <a:pos x="316" y="156"/>
              </a:cxn>
              <a:cxn ang="0">
                <a:pos x="352" y="191"/>
              </a:cxn>
              <a:cxn ang="0">
                <a:pos x="379" y="237"/>
              </a:cxn>
              <a:cxn ang="0">
                <a:pos x="433" y="253"/>
              </a:cxn>
              <a:cxn ang="0">
                <a:pos x="505" y="313"/>
              </a:cxn>
              <a:cxn ang="0">
                <a:pos x="532" y="379"/>
              </a:cxn>
              <a:cxn ang="0">
                <a:pos x="566" y="399"/>
              </a:cxn>
              <a:cxn ang="0">
                <a:pos x="656" y="445"/>
              </a:cxn>
              <a:cxn ang="0">
                <a:pos x="668" y="484"/>
              </a:cxn>
              <a:cxn ang="0">
                <a:pos x="702" y="516"/>
              </a:cxn>
              <a:cxn ang="0">
                <a:pos x="702" y="562"/>
              </a:cxn>
              <a:cxn ang="0">
                <a:pos x="730" y="598"/>
              </a:cxn>
              <a:cxn ang="0">
                <a:pos x="802" y="638"/>
              </a:cxn>
              <a:cxn ang="0">
                <a:pos x="828" y="669"/>
              </a:cxn>
              <a:cxn ang="0">
                <a:pos x="855" y="689"/>
              </a:cxn>
              <a:cxn ang="0">
                <a:pos x="936" y="713"/>
              </a:cxn>
              <a:cxn ang="0">
                <a:pos x="954" y="724"/>
              </a:cxn>
              <a:cxn ang="0">
                <a:pos x="982" y="740"/>
              </a:cxn>
              <a:cxn ang="0">
                <a:pos x="990" y="760"/>
              </a:cxn>
              <a:cxn ang="0">
                <a:pos x="964" y="775"/>
              </a:cxn>
              <a:cxn ang="0">
                <a:pos x="883" y="786"/>
              </a:cxn>
              <a:cxn ang="0">
                <a:pos x="802" y="810"/>
              </a:cxn>
              <a:cxn ang="0">
                <a:pos x="756" y="800"/>
              </a:cxn>
              <a:cxn ang="0">
                <a:pos x="666" y="806"/>
              </a:cxn>
              <a:cxn ang="0">
                <a:pos x="603" y="835"/>
              </a:cxn>
              <a:cxn ang="0">
                <a:pos x="577" y="857"/>
              </a:cxn>
              <a:cxn ang="0">
                <a:pos x="549" y="892"/>
              </a:cxn>
              <a:cxn ang="0">
                <a:pos x="433" y="917"/>
              </a:cxn>
              <a:cxn ang="0">
                <a:pos x="387" y="952"/>
              </a:cxn>
              <a:cxn ang="0">
                <a:pos x="316" y="977"/>
              </a:cxn>
              <a:cxn ang="0">
                <a:pos x="236" y="1028"/>
              </a:cxn>
              <a:cxn ang="0">
                <a:pos x="164" y="1043"/>
              </a:cxn>
              <a:cxn ang="0">
                <a:pos x="74" y="1085"/>
              </a:cxn>
              <a:cxn ang="0">
                <a:pos x="0" y="1114"/>
              </a:cxn>
              <a:cxn ang="0">
                <a:pos x="0" y="0"/>
              </a:cxn>
            </a:cxnLst>
            <a:rect l="0" t="0" r="r" b="b"/>
            <a:pathLst>
              <a:path w="991" h="1115">
                <a:moveTo>
                  <a:pt x="0" y="0"/>
                </a:moveTo>
                <a:lnTo>
                  <a:pt x="92" y="29"/>
                </a:lnTo>
                <a:lnTo>
                  <a:pt x="136" y="65"/>
                </a:lnTo>
                <a:lnTo>
                  <a:pt x="172" y="74"/>
                </a:lnTo>
                <a:lnTo>
                  <a:pt x="191" y="74"/>
                </a:lnTo>
                <a:lnTo>
                  <a:pt x="218" y="105"/>
                </a:lnTo>
                <a:lnTo>
                  <a:pt x="244" y="125"/>
                </a:lnTo>
                <a:lnTo>
                  <a:pt x="281" y="140"/>
                </a:lnTo>
                <a:lnTo>
                  <a:pt x="316" y="156"/>
                </a:lnTo>
                <a:lnTo>
                  <a:pt x="352" y="191"/>
                </a:lnTo>
                <a:lnTo>
                  <a:pt x="379" y="237"/>
                </a:lnTo>
                <a:lnTo>
                  <a:pt x="433" y="253"/>
                </a:lnTo>
                <a:lnTo>
                  <a:pt x="505" y="313"/>
                </a:lnTo>
                <a:lnTo>
                  <a:pt x="532" y="379"/>
                </a:lnTo>
                <a:lnTo>
                  <a:pt x="566" y="399"/>
                </a:lnTo>
                <a:lnTo>
                  <a:pt x="656" y="445"/>
                </a:lnTo>
                <a:lnTo>
                  <a:pt x="668" y="484"/>
                </a:lnTo>
                <a:lnTo>
                  <a:pt x="702" y="516"/>
                </a:lnTo>
                <a:lnTo>
                  <a:pt x="702" y="562"/>
                </a:lnTo>
                <a:lnTo>
                  <a:pt x="730" y="598"/>
                </a:lnTo>
                <a:lnTo>
                  <a:pt x="802" y="638"/>
                </a:lnTo>
                <a:lnTo>
                  <a:pt x="828" y="669"/>
                </a:lnTo>
                <a:lnTo>
                  <a:pt x="855" y="689"/>
                </a:lnTo>
                <a:lnTo>
                  <a:pt x="936" y="713"/>
                </a:lnTo>
                <a:lnTo>
                  <a:pt x="954" y="724"/>
                </a:lnTo>
                <a:lnTo>
                  <a:pt x="982" y="740"/>
                </a:lnTo>
                <a:lnTo>
                  <a:pt x="990" y="760"/>
                </a:lnTo>
                <a:lnTo>
                  <a:pt x="964" y="775"/>
                </a:lnTo>
                <a:lnTo>
                  <a:pt x="883" y="786"/>
                </a:lnTo>
                <a:lnTo>
                  <a:pt x="802" y="810"/>
                </a:lnTo>
                <a:lnTo>
                  <a:pt x="756" y="800"/>
                </a:lnTo>
                <a:lnTo>
                  <a:pt x="666" y="806"/>
                </a:lnTo>
                <a:lnTo>
                  <a:pt x="603" y="835"/>
                </a:lnTo>
                <a:lnTo>
                  <a:pt x="577" y="857"/>
                </a:lnTo>
                <a:lnTo>
                  <a:pt x="549" y="892"/>
                </a:lnTo>
                <a:lnTo>
                  <a:pt x="433" y="917"/>
                </a:lnTo>
                <a:lnTo>
                  <a:pt x="387" y="952"/>
                </a:lnTo>
                <a:lnTo>
                  <a:pt x="316" y="977"/>
                </a:lnTo>
                <a:lnTo>
                  <a:pt x="236" y="1028"/>
                </a:lnTo>
                <a:lnTo>
                  <a:pt x="164" y="1043"/>
                </a:lnTo>
                <a:lnTo>
                  <a:pt x="74" y="1085"/>
                </a:lnTo>
                <a:lnTo>
                  <a:pt x="0" y="1114"/>
                </a:lnTo>
                <a:lnTo>
                  <a:pt x="0" y="0"/>
                </a:lnTo>
              </a:path>
            </a:pathLst>
          </a:custGeom>
          <a:solidFill>
            <a:srgbClr val="676767"/>
          </a:solidFill>
          <a:ln w="12699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434" name="Freeform 1242"/>
          <p:cNvSpPr>
            <a:spLocks/>
          </p:cNvSpPr>
          <p:nvPr/>
        </p:nvSpPr>
        <p:spPr bwMode="auto">
          <a:xfrm>
            <a:off x="6716713" y="3019425"/>
            <a:ext cx="1574800" cy="1614488"/>
          </a:xfrm>
          <a:custGeom>
            <a:avLst/>
            <a:gdLst/>
            <a:ahLst/>
            <a:cxnLst>
              <a:cxn ang="0">
                <a:pos x="991" y="0"/>
              </a:cxn>
              <a:cxn ang="0">
                <a:pos x="856" y="34"/>
              </a:cxn>
              <a:cxn ang="0">
                <a:pos x="792" y="65"/>
              </a:cxn>
              <a:cxn ang="0">
                <a:pos x="756" y="108"/>
              </a:cxn>
              <a:cxn ang="0">
                <a:pos x="692" y="145"/>
              </a:cxn>
              <a:cxn ang="0">
                <a:pos x="648" y="156"/>
              </a:cxn>
              <a:cxn ang="0">
                <a:pos x="584" y="188"/>
              </a:cxn>
              <a:cxn ang="0">
                <a:pos x="547" y="207"/>
              </a:cxn>
              <a:cxn ang="0">
                <a:pos x="530" y="248"/>
              </a:cxn>
              <a:cxn ang="0">
                <a:pos x="510" y="285"/>
              </a:cxn>
              <a:cxn ang="0">
                <a:pos x="428" y="365"/>
              </a:cxn>
              <a:cxn ang="0">
                <a:pos x="384" y="396"/>
              </a:cxn>
              <a:cxn ang="0">
                <a:pos x="384" y="439"/>
              </a:cxn>
              <a:cxn ang="0">
                <a:pos x="355" y="475"/>
              </a:cxn>
              <a:cxn ang="0">
                <a:pos x="310" y="549"/>
              </a:cxn>
              <a:cxn ang="0">
                <a:pos x="282" y="569"/>
              </a:cxn>
              <a:cxn ang="0">
                <a:pos x="173" y="649"/>
              </a:cxn>
              <a:cxn ang="0">
                <a:pos x="91" y="660"/>
              </a:cxn>
              <a:cxn ang="0">
                <a:pos x="0" y="709"/>
              </a:cxn>
              <a:cxn ang="0">
                <a:pos x="73" y="722"/>
              </a:cxn>
              <a:cxn ang="0">
                <a:pos x="155" y="740"/>
              </a:cxn>
              <a:cxn ang="0">
                <a:pos x="183" y="788"/>
              </a:cxn>
              <a:cxn ang="0">
                <a:pos x="245" y="788"/>
              </a:cxn>
              <a:cxn ang="0">
                <a:pos x="384" y="839"/>
              </a:cxn>
              <a:cxn ang="0">
                <a:pos x="384" y="862"/>
              </a:cxn>
              <a:cxn ang="0">
                <a:pos x="539" y="905"/>
              </a:cxn>
              <a:cxn ang="0">
                <a:pos x="602" y="908"/>
              </a:cxn>
              <a:cxn ang="0">
                <a:pos x="635" y="936"/>
              </a:cxn>
              <a:cxn ang="0">
                <a:pos x="712" y="971"/>
              </a:cxn>
              <a:cxn ang="0">
                <a:pos x="823" y="1005"/>
              </a:cxn>
              <a:cxn ang="0">
                <a:pos x="991" y="1016"/>
              </a:cxn>
              <a:cxn ang="0">
                <a:pos x="991" y="0"/>
              </a:cxn>
            </a:cxnLst>
            <a:rect l="0" t="0" r="r" b="b"/>
            <a:pathLst>
              <a:path w="992" h="1017">
                <a:moveTo>
                  <a:pt x="991" y="0"/>
                </a:moveTo>
                <a:lnTo>
                  <a:pt x="856" y="34"/>
                </a:lnTo>
                <a:lnTo>
                  <a:pt x="792" y="65"/>
                </a:lnTo>
                <a:lnTo>
                  <a:pt x="756" y="108"/>
                </a:lnTo>
                <a:lnTo>
                  <a:pt x="692" y="145"/>
                </a:lnTo>
                <a:lnTo>
                  <a:pt x="648" y="156"/>
                </a:lnTo>
                <a:lnTo>
                  <a:pt x="584" y="188"/>
                </a:lnTo>
                <a:lnTo>
                  <a:pt x="547" y="207"/>
                </a:lnTo>
                <a:lnTo>
                  <a:pt x="530" y="248"/>
                </a:lnTo>
                <a:lnTo>
                  <a:pt x="510" y="285"/>
                </a:lnTo>
                <a:lnTo>
                  <a:pt x="428" y="365"/>
                </a:lnTo>
                <a:lnTo>
                  <a:pt x="384" y="396"/>
                </a:lnTo>
                <a:lnTo>
                  <a:pt x="384" y="439"/>
                </a:lnTo>
                <a:lnTo>
                  <a:pt x="355" y="475"/>
                </a:lnTo>
                <a:lnTo>
                  <a:pt x="310" y="549"/>
                </a:lnTo>
                <a:lnTo>
                  <a:pt x="282" y="569"/>
                </a:lnTo>
                <a:lnTo>
                  <a:pt x="173" y="649"/>
                </a:lnTo>
                <a:lnTo>
                  <a:pt x="91" y="660"/>
                </a:lnTo>
                <a:lnTo>
                  <a:pt x="0" y="709"/>
                </a:lnTo>
                <a:lnTo>
                  <a:pt x="73" y="722"/>
                </a:lnTo>
                <a:lnTo>
                  <a:pt x="155" y="740"/>
                </a:lnTo>
                <a:lnTo>
                  <a:pt x="183" y="788"/>
                </a:lnTo>
                <a:lnTo>
                  <a:pt x="245" y="788"/>
                </a:lnTo>
                <a:lnTo>
                  <a:pt x="384" y="839"/>
                </a:lnTo>
                <a:lnTo>
                  <a:pt x="384" y="862"/>
                </a:lnTo>
                <a:lnTo>
                  <a:pt x="539" y="905"/>
                </a:lnTo>
                <a:lnTo>
                  <a:pt x="602" y="908"/>
                </a:lnTo>
                <a:lnTo>
                  <a:pt x="635" y="936"/>
                </a:lnTo>
                <a:lnTo>
                  <a:pt x="712" y="971"/>
                </a:lnTo>
                <a:lnTo>
                  <a:pt x="823" y="1005"/>
                </a:lnTo>
                <a:lnTo>
                  <a:pt x="991" y="1016"/>
                </a:lnTo>
                <a:lnTo>
                  <a:pt x="991" y="0"/>
                </a:lnTo>
              </a:path>
            </a:pathLst>
          </a:custGeom>
          <a:solidFill>
            <a:srgbClr val="676767"/>
          </a:solidFill>
          <a:ln w="12699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17" name="Group 1246"/>
          <p:cNvGrpSpPr>
            <a:grpSpLocks/>
          </p:cNvGrpSpPr>
          <p:nvPr/>
        </p:nvGrpSpPr>
        <p:grpSpPr bwMode="auto">
          <a:xfrm>
            <a:off x="2154238" y="4343400"/>
            <a:ext cx="1352550" cy="495300"/>
            <a:chOff x="1357" y="2736"/>
            <a:chExt cx="852" cy="312"/>
          </a:xfrm>
        </p:grpSpPr>
        <p:sp>
          <p:nvSpPr>
            <p:cNvPr id="137439" name="Freeform 1247"/>
            <p:cNvSpPr>
              <a:spLocks/>
            </p:cNvSpPr>
            <p:nvPr/>
          </p:nvSpPr>
          <p:spPr bwMode="auto">
            <a:xfrm>
              <a:off x="1357" y="2736"/>
              <a:ext cx="852" cy="312"/>
            </a:xfrm>
            <a:custGeom>
              <a:avLst/>
              <a:gdLst/>
              <a:ahLst/>
              <a:cxnLst>
                <a:cxn ang="0">
                  <a:pos x="517" y="4"/>
                </a:cxn>
                <a:cxn ang="0">
                  <a:pos x="476" y="11"/>
                </a:cxn>
                <a:cxn ang="0">
                  <a:pos x="449" y="16"/>
                </a:cxn>
                <a:cxn ang="0">
                  <a:pos x="419" y="23"/>
                </a:cxn>
                <a:cxn ang="0">
                  <a:pos x="388" y="34"/>
                </a:cxn>
                <a:cxn ang="0">
                  <a:pos x="358" y="41"/>
                </a:cxn>
                <a:cxn ang="0">
                  <a:pos x="332" y="51"/>
                </a:cxn>
                <a:cxn ang="0">
                  <a:pos x="295" y="67"/>
                </a:cxn>
                <a:cxn ang="0">
                  <a:pos x="246" y="80"/>
                </a:cxn>
                <a:cxn ang="0">
                  <a:pos x="215" y="92"/>
                </a:cxn>
                <a:cxn ang="0">
                  <a:pos x="183" y="98"/>
                </a:cxn>
                <a:cxn ang="0">
                  <a:pos x="143" y="107"/>
                </a:cxn>
                <a:cxn ang="0">
                  <a:pos x="117" y="114"/>
                </a:cxn>
                <a:cxn ang="0">
                  <a:pos x="85" y="124"/>
                </a:cxn>
                <a:cxn ang="0">
                  <a:pos x="56" y="135"/>
                </a:cxn>
                <a:cxn ang="0">
                  <a:pos x="35" y="160"/>
                </a:cxn>
                <a:cxn ang="0">
                  <a:pos x="21" y="173"/>
                </a:cxn>
                <a:cxn ang="0">
                  <a:pos x="3" y="211"/>
                </a:cxn>
                <a:cxn ang="0">
                  <a:pos x="3" y="249"/>
                </a:cxn>
                <a:cxn ang="0">
                  <a:pos x="15" y="274"/>
                </a:cxn>
                <a:cxn ang="0">
                  <a:pos x="52" y="303"/>
                </a:cxn>
                <a:cxn ang="0">
                  <a:pos x="88" y="305"/>
                </a:cxn>
                <a:cxn ang="0">
                  <a:pos x="57" y="285"/>
                </a:cxn>
                <a:cxn ang="0">
                  <a:pos x="24" y="258"/>
                </a:cxn>
                <a:cxn ang="0">
                  <a:pos x="21" y="227"/>
                </a:cxn>
                <a:cxn ang="0">
                  <a:pos x="58" y="181"/>
                </a:cxn>
                <a:cxn ang="0">
                  <a:pos x="126" y="159"/>
                </a:cxn>
                <a:cxn ang="0">
                  <a:pos x="224" y="147"/>
                </a:cxn>
                <a:cxn ang="0">
                  <a:pos x="299" y="137"/>
                </a:cxn>
                <a:cxn ang="0">
                  <a:pos x="330" y="138"/>
                </a:cxn>
                <a:cxn ang="0">
                  <a:pos x="355" y="153"/>
                </a:cxn>
                <a:cxn ang="0">
                  <a:pos x="368" y="160"/>
                </a:cxn>
                <a:cxn ang="0">
                  <a:pos x="378" y="162"/>
                </a:cxn>
                <a:cxn ang="0">
                  <a:pos x="387" y="138"/>
                </a:cxn>
                <a:cxn ang="0">
                  <a:pos x="432" y="123"/>
                </a:cxn>
                <a:cxn ang="0">
                  <a:pos x="436" y="108"/>
                </a:cxn>
                <a:cxn ang="0">
                  <a:pos x="463" y="105"/>
                </a:cxn>
                <a:cxn ang="0">
                  <a:pos x="504" y="97"/>
                </a:cxn>
                <a:cxn ang="0">
                  <a:pos x="548" y="100"/>
                </a:cxn>
                <a:cxn ang="0">
                  <a:pos x="582" y="109"/>
                </a:cxn>
                <a:cxn ang="0">
                  <a:pos x="606" y="118"/>
                </a:cxn>
                <a:cxn ang="0">
                  <a:pos x="619" y="118"/>
                </a:cxn>
                <a:cxn ang="0">
                  <a:pos x="635" y="123"/>
                </a:cxn>
                <a:cxn ang="0">
                  <a:pos x="648" y="118"/>
                </a:cxn>
                <a:cxn ang="0">
                  <a:pos x="632" y="100"/>
                </a:cxn>
                <a:cxn ang="0">
                  <a:pos x="612" y="80"/>
                </a:cxn>
                <a:cxn ang="0">
                  <a:pos x="631" y="69"/>
                </a:cxn>
                <a:cxn ang="0">
                  <a:pos x="675" y="74"/>
                </a:cxn>
                <a:cxn ang="0">
                  <a:pos x="724" y="78"/>
                </a:cxn>
                <a:cxn ang="0">
                  <a:pos x="774" y="85"/>
                </a:cxn>
                <a:cxn ang="0">
                  <a:pos x="804" y="78"/>
                </a:cxn>
                <a:cxn ang="0">
                  <a:pos x="837" y="74"/>
                </a:cxn>
                <a:cxn ang="0">
                  <a:pos x="844" y="49"/>
                </a:cxn>
                <a:cxn ang="0">
                  <a:pos x="803" y="39"/>
                </a:cxn>
                <a:cxn ang="0">
                  <a:pos x="766" y="26"/>
                </a:cxn>
                <a:cxn ang="0">
                  <a:pos x="734" y="12"/>
                </a:cxn>
                <a:cxn ang="0">
                  <a:pos x="703" y="16"/>
                </a:cxn>
                <a:cxn ang="0">
                  <a:pos x="675" y="16"/>
                </a:cxn>
                <a:cxn ang="0">
                  <a:pos x="646" y="11"/>
                </a:cxn>
                <a:cxn ang="0">
                  <a:pos x="621" y="7"/>
                </a:cxn>
                <a:cxn ang="0">
                  <a:pos x="591" y="5"/>
                </a:cxn>
                <a:cxn ang="0">
                  <a:pos x="562" y="1"/>
                </a:cxn>
              </a:cxnLst>
              <a:rect l="0" t="0" r="r" b="b"/>
              <a:pathLst>
                <a:path w="852" h="312">
                  <a:moveTo>
                    <a:pt x="542" y="4"/>
                  </a:moveTo>
                  <a:lnTo>
                    <a:pt x="540" y="1"/>
                  </a:lnTo>
                  <a:lnTo>
                    <a:pt x="536" y="0"/>
                  </a:lnTo>
                  <a:lnTo>
                    <a:pt x="534" y="0"/>
                  </a:lnTo>
                  <a:lnTo>
                    <a:pt x="530" y="1"/>
                  </a:lnTo>
                  <a:lnTo>
                    <a:pt x="527" y="3"/>
                  </a:lnTo>
                  <a:lnTo>
                    <a:pt x="524" y="5"/>
                  </a:lnTo>
                  <a:lnTo>
                    <a:pt x="520" y="5"/>
                  </a:lnTo>
                  <a:lnTo>
                    <a:pt x="517" y="4"/>
                  </a:lnTo>
                  <a:lnTo>
                    <a:pt x="512" y="5"/>
                  </a:lnTo>
                  <a:lnTo>
                    <a:pt x="508" y="6"/>
                  </a:lnTo>
                  <a:lnTo>
                    <a:pt x="503" y="7"/>
                  </a:lnTo>
                  <a:lnTo>
                    <a:pt x="498" y="8"/>
                  </a:lnTo>
                  <a:lnTo>
                    <a:pt x="494" y="9"/>
                  </a:lnTo>
                  <a:lnTo>
                    <a:pt x="488" y="9"/>
                  </a:lnTo>
                  <a:lnTo>
                    <a:pt x="484" y="9"/>
                  </a:lnTo>
                  <a:lnTo>
                    <a:pt x="479" y="9"/>
                  </a:lnTo>
                  <a:lnTo>
                    <a:pt x="476" y="11"/>
                  </a:lnTo>
                  <a:lnTo>
                    <a:pt x="474" y="11"/>
                  </a:lnTo>
                  <a:lnTo>
                    <a:pt x="470" y="12"/>
                  </a:lnTo>
                  <a:lnTo>
                    <a:pt x="468" y="12"/>
                  </a:lnTo>
                  <a:lnTo>
                    <a:pt x="465" y="12"/>
                  </a:lnTo>
                  <a:lnTo>
                    <a:pt x="462" y="12"/>
                  </a:lnTo>
                  <a:lnTo>
                    <a:pt x="459" y="14"/>
                  </a:lnTo>
                  <a:lnTo>
                    <a:pt x="457" y="16"/>
                  </a:lnTo>
                  <a:lnTo>
                    <a:pt x="453" y="16"/>
                  </a:lnTo>
                  <a:lnTo>
                    <a:pt x="449" y="16"/>
                  </a:lnTo>
                  <a:lnTo>
                    <a:pt x="445" y="16"/>
                  </a:lnTo>
                  <a:lnTo>
                    <a:pt x="442" y="17"/>
                  </a:lnTo>
                  <a:lnTo>
                    <a:pt x="438" y="18"/>
                  </a:lnTo>
                  <a:lnTo>
                    <a:pt x="435" y="18"/>
                  </a:lnTo>
                  <a:lnTo>
                    <a:pt x="432" y="19"/>
                  </a:lnTo>
                  <a:lnTo>
                    <a:pt x="428" y="20"/>
                  </a:lnTo>
                  <a:lnTo>
                    <a:pt x="426" y="21"/>
                  </a:lnTo>
                  <a:lnTo>
                    <a:pt x="423" y="22"/>
                  </a:lnTo>
                  <a:lnTo>
                    <a:pt x="419" y="23"/>
                  </a:lnTo>
                  <a:lnTo>
                    <a:pt x="417" y="24"/>
                  </a:lnTo>
                  <a:lnTo>
                    <a:pt x="414" y="25"/>
                  </a:lnTo>
                  <a:lnTo>
                    <a:pt x="412" y="26"/>
                  </a:lnTo>
                  <a:lnTo>
                    <a:pt x="408" y="27"/>
                  </a:lnTo>
                  <a:lnTo>
                    <a:pt x="406" y="29"/>
                  </a:lnTo>
                  <a:lnTo>
                    <a:pt x="402" y="31"/>
                  </a:lnTo>
                  <a:lnTo>
                    <a:pt x="397" y="32"/>
                  </a:lnTo>
                  <a:lnTo>
                    <a:pt x="393" y="33"/>
                  </a:lnTo>
                  <a:lnTo>
                    <a:pt x="388" y="34"/>
                  </a:lnTo>
                  <a:lnTo>
                    <a:pt x="383" y="35"/>
                  </a:lnTo>
                  <a:lnTo>
                    <a:pt x="378" y="36"/>
                  </a:lnTo>
                  <a:lnTo>
                    <a:pt x="374" y="38"/>
                  </a:lnTo>
                  <a:lnTo>
                    <a:pt x="371" y="41"/>
                  </a:lnTo>
                  <a:lnTo>
                    <a:pt x="368" y="40"/>
                  </a:lnTo>
                  <a:lnTo>
                    <a:pt x="366" y="40"/>
                  </a:lnTo>
                  <a:lnTo>
                    <a:pt x="363" y="40"/>
                  </a:lnTo>
                  <a:lnTo>
                    <a:pt x="361" y="40"/>
                  </a:lnTo>
                  <a:lnTo>
                    <a:pt x="358" y="41"/>
                  </a:lnTo>
                  <a:lnTo>
                    <a:pt x="355" y="42"/>
                  </a:lnTo>
                  <a:lnTo>
                    <a:pt x="352" y="43"/>
                  </a:lnTo>
                  <a:lnTo>
                    <a:pt x="350" y="43"/>
                  </a:lnTo>
                  <a:lnTo>
                    <a:pt x="347" y="45"/>
                  </a:lnTo>
                  <a:lnTo>
                    <a:pt x="344" y="47"/>
                  </a:lnTo>
                  <a:lnTo>
                    <a:pt x="341" y="48"/>
                  </a:lnTo>
                  <a:lnTo>
                    <a:pt x="338" y="49"/>
                  </a:lnTo>
                  <a:lnTo>
                    <a:pt x="335" y="50"/>
                  </a:lnTo>
                  <a:lnTo>
                    <a:pt x="332" y="51"/>
                  </a:lnTo>
                  <a:lnTo>
                    <a:pt x="329" y="52"/>
                  </a:lnTo>
                  <a:lnTo>
                    <a:pt x="327" y="55"/>
                  </a:lnTo>
                  <a:lnTo>
                    <a:pt x="322" y="56"/>
                  </a:lnTo>
                  <a:lnTo>
                    <a:pt x="317" y="58"/>
                  </a:lnTo>
                  <a:lnTo>
                    <a:pt x="312" y="59"/>
                  </a:lnTo>
                  <a:lnTo>
                    <a:pt x="307" y="61"/>
                  </a:lnTo>
                  <a:lnTo>
                    <a:pt x="303" y="62"/>
                  </a:lnTo>
                  <a:lnTo>
                    <a:pt x="299" y="64"/>
                  </a:lnTo>
                  <a:lnTo>
                    <a:pt x="295" y="67"/>
                  </a:lnTo>
                  <a:lnTo>
                    <a:pt x="291" y="70"/>
                  </a:lnTo>
                  <a:lnTo>
                    <a:pt x="285" y="70"/>
                  </a:lnTo>
                  <a:lnTo>
                    <a:pt x="279" y="71"/>
                  </a:lnTo>
                  <a:lnTo>
                    <a:pt x="274" y="72"/>
                  </a:lnTo>
                  <a:lnTo>
                    <a:pt x="268" y="75"/>
                  </a:lnTo>
                  <a:lnTo>
                    <a:pt x="262" y="76"/>
                  </a:lnTo>
                  <a:lnTo>
                    <a:pt x="257" y="78"/>
                  </a:lnTo>
                  <a:lnTo>
                    <a:pt x="251" y="80"/>
                  </a:lnTo>
                  <a:lnTo>
                    <a:pt x="246" y="80"/>
                  </a:lnTo>
                  <a:lnTo>
                    <a:pt x="242" y="81"/>
                  </a:lnTo>
                  <a:lnTo>
                    <a:pt x="239" y="82"/>
                  </a:lnTo>
                  <a:lnTo>
                    <a:pt x="235" y="83"/>
                  </a:lnTo>
                  <a:lnTo>
                    <a:pt x="232" y="85"/>
                  </a:lnTo>
                  <a:lnTo>
                    <a:pt x="229" y="86"/>
                  </a:lnTo>
                  <a:lnTo>
                    <a:pt x="225" y="87"/>
                  </a:lnTo>
                  <a:lnTo>
                    <a:pt x="221" y="88"/>
                  </a:lnTo>
                  <a:lnTo>
                    <a:pt x="217" y="88"/>
                  </a:lnTo>
                  <a:lnTo>
                    <a:pt x="215" y="92"/>
                  </a:lnTo>
                  <a:lnTo>
                    <a:pt x="213" y="94"/>
                  </a:lnTo>
                  <a:lnTo>
                    <a:pt x="210" y="94"/>
                  </a:lnTo>
                  <a:lnTo>
                    <a:pt x="208" y="93"/>
                  </a:lnTo>
                  <a:lnTo>
                    <a:pt x="204" y="91"/>
                  </a:lnTo>
                  <a:lnTo>
                    <a:pt x="201" y="91"/>
                  </a:lnTo>
                  <a:lnTo>
                    <a:pt x="199" y="92"/>
                  </a:lnTo>
                  <a:lnTo>
                    <a:pt x="196" y="95"/>
                  </a:lnTo>
                  <a:lnTo>
                    <a:pt x="189" y="96"/>
                  </a:lnTo>
                  <a:lnTo>
                    <a:pt x="183" y="98"/>
                  </a:lnTo>
                  <a:lnTo>
                    <a:pt x="177" y="98"/>
                  </a:lnTo>
                  <a:lnTo>
                    <a:pt x="172" y="99"/>
                  </a:lnTo>
                  <a:lnTo>
                    <a:pt x="166" y="100"/>
                  </a:lnTo>
                  <a:lnTo>
                    <a:pt x="161" y="100"/>
                  </a:lnTo>
                  <a:lnTo>
                    <a:pt x="155" y="102"/>
                  </a:lnTo>
                  <a:lnTo>
                    <a:pt x="149" y="103"/>
                  </a:lnTo>
                  <a:lnTo>
                    <a:pt x="147" y="105"/>
                  </a:lnTo>
                  <a:lnTo>
                    <a:pt x="145" y="107"/>
                  </a:lnTo>
                  <a:lnTo>
                    <a:pt x="143" y="107"/>
                  </a:lnTo>
                  <a:lnTo>
                    <a:pt x="141" y="107"/>
                  </a:lnTo>
                  <a:lnTo>
                    <a:pt x="139" y="107"/>
                  </a:lnTo>
                  <a:lnTo>
                    <a:pt x="136" y="107"/>
                  </a:lnTo>
                  <a:lnTo>
                    <a:pt x="134" y="107"/>
                  </a:lnTo>
                  <a:lnTo>
                    <a:pt x="131" y="108"/>
                  </a:lnTo>
                  <a:lnTo>
                    <a:pt x="127" y="109"/>
                  </a:lnTo>
                  <a:lnTo>
                    <a:pt x="124" y="111"/>
                  </a:lnTo>
                  <a:lnTo>
                    <a:pt x="120" y="112"/>
                  </a:lnTo>
                  <a:lnTo>
                    <a:pt x="117" y="114"/>
                  </a:lnTo>
                  <a:lnTo>
                    <a:pt x="114" y="116"/>
                  </a:lnTo>
                  <a:lnTo>
                    <a:pt x="110" y="117"/>
                  </a:lnTo>
                  <a:lnTo>
                    <a:pt x="107" y="118"/>
                  </a:lnTo>
                  <a:lnTo>
                    <a:pt x="102" y="116"/>
                  </a:lnTo>
                  <a:lnTo>
                    <a:pt x="99" y="118"/>
                  </a:lnTo>
                  <a:lnTo>
                    <a:pt x="96" y="120"/>
                  </a:lnTo>
                  <a:lnTo>
                    <a:pt x="93" y="122"/>
                  </a:lnTo>
                  <a:lnTo>
                    <a:pt x="89" y="123"/>
                  </a:lnTo>
                  <a:lnTo>
                    <a:pt x="85" y="124"/>
                  </a:lnTo>
                  <a:lnTo>
                    <a:pt x="81" y="125"/>
                  </a:lnTo>
                  <a:lnTo>
                    <a:pt x="78" y="126"/>
                  </a:lnTo>
                  <a:lnTo>
                    <a:pt x="74" y="126"/>
                  </a:lnTo>
                  <a:lnTo>
                    <a:pt x="72" y="129"/>
                  </a:lnTo>
                  <a:lnTo>
                    <a:pt x="69" y="130"/>
                  </a:lnTo>
                  <a:lnTo>
                    <a:pt x="66" y="132"/>
                  </a:lnTo>
                  <a:lnTo>
                    <a:pt x="63" y="133"/>
                  </a:lnTo>
                  <a:lnTo>
                    <a:pt x="59" y="134"/>
                  </a:lnTo>
                  <a:lnTo>
                    <a:pt x="56" y="135"/>
                  </a:lnTo>
                  <a:lnTo>
                    <a:pt x="54" y="137"/>
                  </a:lnTo>
                  <a:lnTo>
                    <a:pt x="52" y="139"/>
                  </a:lnTo>
                  <a:lnTo>
                    <a:pt x="48" y="142"/>
                  </a:lnTo>
                  <a:lnTo>
                    <a:pt x="45" y="145"/>
                  </a:lnTo>
                  <a:lnTo>
                    <a:pt x="43" y="148"/>
                  </a:lnTo>
                  <a:lnTo>
                    <a:pt x="40" y="151"/>
                  </a:lnTo>
                  <a:lnTo>
                    <a:pt x="39" y="154"/>
                  </a:lnTo>
                  <a:lnTo>
                    <a:pt x="37" y="157"/>
                  </a:lnTo>
                  <a:lnTo>
                    <a:pt x="35" y="160"/>
                  </a:lnTo>
                  <a:lnTo>
                    <a:pt x="32" y="163"/>
                  </a:lnTo>
                  <a:lnTo>
                    <a:pt x="31" y="162"/>
                  </a:lnTo>
                  <a:lnTo>
                    <a:pt x="29" y="162"/>
                  </a:lnTo>
                  <a:lnTo>
                    <a:pt x="28" y="162"/>
                  </a:lnTo>
                  <a:lnTo>
                    <a:pt x="27" y="162"/>
                  </a:lnTo>
                  <a:lnTo>
                    <a:pt x="27" y="165"/>
                  </a:lnTo>
                  <a:lnTo>
                    <a:pt x="26" y="168"/>
                  </a:lnTo>
                  <a:lnTo>
                    <a:pt x="23" y="170"/>
                  </a:lnTo>
                  <a:lnTo>
                    <a:pt x="21" y="173"/>
                  </a:lnTo>
                  <a:lnTo>
                    <a:pt x="19" y="175"/>
                  </a:lnTo>
                  <a:lnTo>
                    <a:pt x="17" y="178"/>
                  </a:lnTo>
                  <a:lnTo>
                    <a:pt x="17" y="181"/>
                  </a:lnTo>
                  <a:lnTo>
                    <a:pt x="18" y="185"/>
                  </a:lnTo>
                  <a:lnTo>
                    <a:pt x="13" y="186"/>
                  </a:lnTo>
                  <a:lnTo>
                    <a:pt x="11" y="192"/>
                  </a:lnTo>
                  <a:lnTo>
                    <a:pt x="8" y="199"/>
                  </a:lnTo>
                  <a:lnTo>
                    <a:pt x="5" y="205"/>
                  </a:lnTo>
                  <a:lnTo>
                    <a:pt x="3" y="211"/>
                  </a:lnTo>
                  <a:lnTo>
                    <a:pt x="2" y="218"/>
                  </a:lnTo>
                  <a:lnTo>
                    <a:pt x="1" y="225"/>
                  </a:lnTo>
                  <a:lnTo>
                    <a:pt x="1" y="232"/>
                  </a:lnTo>
                  <a:lnTo>
                    <a:pt x="3" y="239"/>
                  </a:lnTo>
                  <a:lnTo>
                    <a:pt x="1" y="241"/>
                  </a:lnTo>
                  <a:lnTo>
                    <a:pt x="0" y="243"/>
                  </a:lnTo>
                  <a:lnTo>
                    <a:pt x="1" y="245"/>
                  </a:lnTo>
                  <a:lnTo>
                    <a:pt x="2" y="247"/>
                  </a:lnTo>
                  <a:lnTo>
                    <a:pt x="3" y="249"/>
                  </a:lnTo>
                  <a:lnTo>
                    <a:pt x="4" y="251"/>
                  </a:lnTo>
                  <a:lnTo>
                    <a:pt x="4" y="254"/>
                  </a:lnTo>
                  <a:lnTo>
                    <a:pt x="4" y="256"/>
                  </a:lnTo>
                  <a:lnTo>
                    <a:pt x="5" y="258"/>
                  </a:lnTo>
                  <a:lnTo>
                    <a:pt x="6" y="261"/>
                  </a:lnTo>
                  <a:lnTo>
                    <a:pt x="7" y="263"/>
                  </a:lnTo>
                  <a:lnTo>
                    <a:pt x="10" y="264"/>
                  </a:lnTo>
                  <a:lnTo>
                    <a:pt x="12" y="270"/>
                  </a:lnTo>
                  <a:lnTo>
                    <a:pt x="15" y="274"/>
                  </a:lnTo>
                  <a:lnTo>
                    <a:pt x="17" y="279"/>
                  </a:lnTo>
                  <a:lnTo>
                    <a:pt x="20" y="283"/>
                  </a:lnTo>
                  <a:lnTo>
                    <a:pt x="24" y="286"/>
                  </a:lnTo>
                  <a:lnTo>
                    <a:pt x="28" y="290"/>
                  </a:lnTo>
                  <a:lnTo>
                    <a:pt x="32" y="293"/>
                  </a:lnTo>
                  <a:lnTo>
                    <a:pt x="37" y="296"/>
                  </a:lnTo>
                  <a:lnTo>
                    <a:pt x="42" y="299"/>
                  </a:lnTo>
                  <a:lnTo>
                    <a:pt x="46" y="301"/>
                  </a:lnTo>
                  <a:lnTo>
                    <a:pt x="52" y="303"/>
                  </a:lnTo>
                  <a:lnTo>
                    <a:pt x="57" y="305"/>
                  </a:lnTo>
                  <a:lnTo>
                    <a:pt x="63" y="307"/>
                  </a:lnTo>
                  <a:lnTo>
                    <a:pt x="68" y="308"/>
                  </a:lnTo>
                  <a:lnTo>
                    <a:pt x="74" y="310"/>
                  </a:lnTo>
                  <a:lnTo>
                    <a:pt x="79" y="311"/>
                  </a:lnTo>
                  <a:lnTo>
                    <a:pt x="83" y="311"/>
                  </a:lnTo>
                  <a:lnTo>
                    <a:pt x="85" y="310"/>
                  </a:lnTo>
                  <a:lnTo>
                    <a:pt x="87" y="308"/>
                  </a:lnTo>
                  <a:lnTo>
                    <a:pt x="88" y="305"/>
                  </a:lnTo>
                  <a:lnTo>
                    <a:pt x="86" y="301"/>
                  </a:lnTo>
                  <a:lnTo>
                    <a:pt x="83" y="299"/>
                  </a:lnTo>
                  <a:lnTo>
                    <a:pt x="80" y="297"/>
                  </a:lnTo>
                  <a:lnTo>
                    <a:pt x="76" y="297"/>
                  </a:lnTo>
                  <a:lnTo>
                    <a:pt x="73" y="296"/>
                  </a:lnTo>
                  <a:lnTo>
                    <a:pt x="69" y="294"/>
                  </a:lnTo>
                  <a:lnTo>
                    <a:pt x="65" y="291"/>
                  </a:lnTo>
                  <a:lnTo>
                    <a:pt x="63" y="287"/>
                  </a:lnTo>
                  <a:lnTo>
                    <a:pt x="57" y="285"/>
                  </a:lnTo>
                  <a:lnTo>
                    <a:pt x="53" y="283"/>
                  </a:lnTo>
                  <a:lnTo>
                    <a:pt x="48" y="280"/>
                  </a:lnTo>
                  <a:lnTo>
                    <a:pt x="43" y="277"/>
                  </a:lnTo>
                  <a:lnTo>
                    <a:pt x="39" y="274"/>
                  </a:lnTo>
                  <a:lnTo>
                    <a:pt x="35" y="270"/>
                  </a:lnTo>
                  <a:lnTo>
                    <a:pt x="32" y="265"/>
                  </a:lnTo>
                  <a:lnTo>
                    <a:pt x="28" y="260"/>
                  </a:lnTo>
                  <a:lnTo>
                    <a:pt x="25" y="259"/>
                  </a:lnTo>
                  <a:lnTo>
                    <a:pt x="24" y="258"/>
                  </a:lnTo>
                  <a:lnTo>
                    <a:pt x="24" y="255"/>
                  </a:lnTo>
                  <a:lnTo>
                    <a:pt x="22" y="253"/>
                  </a:lnTo>
                  <a:lnTo>
                    <a:pt x="23" y="249"/>
                  </a:lnTo>
                  <a:lnTo>
                    <a:pt x="24" y="246"/>
                  </a:lnTo>
                  <a:lnTo>
                    <a:pt x="23" y="242"/>
                  </a:lnTo>
                  <a:lnTo>
                    <a:pt x="23" y="238"/>
                  </a:lnTo>
                  <a:lnTo>
                    <a:pt x="22" y="235"/>
                  </a:lnTo>
                  <a:lnTo>
                    <a:pt x="21" y="231"/>
                  </a:lnTo>
                  <a:lnTo>
                    <a:pt x="21" y="227"/>
                  </a:lnTo>
                  <a:lnTo>
                    <a:pt x="23" y="224"/>
                  </a:lnTo>
                  <a:lnTo>
                    <a:pt x="25" y="217"/>
                  </a:lnTo>
                  <a:lnTo>
                    <a:pt x="27" y="211"/>
                  </a:lnTo>
                  <a:lnTo>
                    <a:pt x="31" y="204"/>
                  </a:lnTo>
                  <a:lnTo>
                    <a:pt x="36" y="199"/>
                  </a:lnTo>
                  <a:lnTo>
                    <a:pt x="40" y="194"/>
                  </a:lnTo>
                  <a:lnTo>
                    <a:pt x="46" y="189"/>
                  </a:lnTo>
                  <a:lnTo>
                    <a:pt x="52" y="185"/>
                  </a:lnTo>
                  <a:lnTo>
                    <a:pt x="58" y="181"/>
                  </a:lnTo>
                  <a:lnTo>
                    <a:pt x="65" y="178"/>
                  </a:lnTo>
                  <a:lnTo>
                    <a:pt x="72" y="174"/>
                  </a:lnTo>
                  <a:lnTo>
                    <a:pt x="79" y="172"/>
                  </a:lnTo>
                  <a:lnTo>
                    <a:pt x="86" y="169"/>
                  </a:lnTo>
                  <a:lnTo>
                    <a:pt x="94" y="167"/>
                  </a:lnTo>
                  <a:lnTo>
                    <a:pt x="101" y="165"/>
                  </a:lnTo>
                  <a:lnTo>
                    <a:pt x="108" y="163"/>
                  </a:lnTo>
                  <a:lnTo>
                    <a:pt x="115" y="162"/>
                  </a:lnTo>
                  <a:lnTo>
                    <a:pt x="126" y="159"/>
                  </a:lnTo>
                  <a:lnTo>
                    <a:pt x="136" y="157"/>
                  </a:lnTo>
                  <a:lnTo>
                    <a:pt x="147" y="156"/>
                  </a:lnTo>
                  <a:lnTo>
                    <a:pt x="158" y="154"/>
                  </a:lnTo>
                  <a:lnTo>
                    <a:pt x="169" y="153"/>
                  </a:lnTo>
                  <a:lnTo>
                    <a:pt x="180" y="151"/>
                  </a:lnTo>
                  <a:lnTo>
                    <a:pt x="191" y="150"/>
                  </a:lnTo>
                  <a:lnTo>
                    <a:pt x="202" y="149"/>
                  </a:lnTo>
                  <a:lnTo>
                    <a:pt x="213" y="148"/>
                  </a:lnTo>
                  <a:lnTo>
                    <a:pt x="224" y="147"/>
                  </a:lnTo>
                  <a:lnTo>
                    <a:pt x="235" y="146"/>
                  </a:lnTo>
                  <a:lnTo>
                    <a:pt x="246" y="144"/>
                  </a:lnTo>
                  <a:lnTo>
                    <a:pt x="257" y="142"/>
                  </a:lnTo>
                  <a:lnTo>
                    <a:pt x="268" y="140"/>
                  </a:lnTo>
                  <a:lnTo>
                    <a:pt x="279" y="137"/>
                  </a:lnTo>
                  <a:lnTo>
                    <a:pt x="289" y="135"/>
                  </a:lnTo>
                  <a:lnTo>
                    <a:pt x="292" y="136"/>
                  </a:lnTo>
                  <a:lnTo>
                    <a:pt x="295" y="136"/>
                  </a:lnTo>
                  <a:lnTo>
                    <a:pt x="299" y="137"/>
                  </a:lnTo>
                  <a:lnTo>
                    <a:pt x="302" y="137"/>
                  </a:lnTo>
                  <a:lnTo>
                    <a:pt x="306" y="137"/>
                  </a:lnTo>
                  <a:lnTo>
                    <a:pt x="309" y="137"/>
                  </a:lnTo>
                  <a:lnTo>
                    <a:pt x="313" y="137"/>
                  </a:lnTo>
                  <a:lnTo>
                    <a:pt x="316" y="137"/>
                  </a:lnTo>
                  <a:lnTo>
                    <a:pt x="320" y="137"/>
                  </a:lnTo>
                  <a:lnTo>
                    <a:pt x="323" y="137"/>
                  </a:lnTo>
                  <a:lnTo>
                    <a:pt x="327" y="137"/>
                  </a:lnTo>
                  <a:lnTo>
                    <a:pt x="330" y="138"/>
                  </a:lnTo>
                  <a:lnTo>
                    <a:pt x="333" y="139"/>
                  </a:lnTo>
                  <a:lnTo>
                    <a:pt x="336" y="141"/>
                  </a:lnTo>
                  <a:lnTo>
                    <a:pt x="339" y="143"/>
                  </a:lnTo>
                  <a:lnTo>
                    <a:pt x="342" y="146"/>
                  </a:lnTo>
                  <a:lnTo>
                    <a:pt x="343" y="150"/>
                  </a:lnTo>
                  <a:lnTo>
                    <a:pt x="343" y="155"/>
                  </a:lnTo>
                  <a:lnTo>
                    <a:pt x="342" y="160"/>
                  </a:lnTo>
                  <a:lnTo>
                    <a:pt x="344" y="163"/>
                  </a:lnTo>
                  <a:lnTo>
                    <a:pt x="355" y="153"/>
                  </a:lnTo>
                  <a:lnTo>
                    <a:pt x="358" y="157"/>
                  </a:lnTo>
                  <a:lnTo>
                    <a:pt x="359" y="162"/>
                  </a:lnTo>
                  <a:lnTo>
                    <a:pt x="360" y="167"/>
                  </a:lnTo>
                  <a:lnTo>
                    <a:pt x="361" y="172"/>
                  </a:lnTo>
                  <a:lnTo>
                    <a:pt x="363" y="170"/>
                  </a:lnTo>
                  <a:lnTo>
                    <a:pt x="364" y="168"/>
                  </a:lnTo>
                  <a:lnTo>
                    <a:pt x="366" y="165"/>
                  </a:lnTo>
                  <a:lnTo>
                    <a:pt x="367" y="162"/>
                  </a:lnTo>
                  <a:lnTo>
                    <a:pt x="368" y="160"/>
                  </a:lnTo>
                  <a:lnTo>
                    <a:pt x="369" y="156"/>
                  </a:lnTo>
                  <a:lnTo>
                    <a:pt x="370" y="153"/>
                  </a:lnTo>
                  <a:lnTo>
                    <a:pt x="371" y="150"/>
                  </a:lnTo>
                  <a:lnTo>
                    <a:pt x="373" y="151"/>
                  </a:lnTo>
                  <a:lnTo>
                    <a:pt x="375" y="153"/>
                  </a:lnTo>
                  <a:lnTo>
                    <a:pt x="376" y="156"/>
                  </a:lnTo>
                  <a:lnTo>
                    <a:pt x="376" y="158"/>
                  </a:lnTo>
                  <a:lnTo>
                    <a:pt x="377" y="161"/>
                  </a:lnTo>
                  <a:lnTo>
                    <a:pt x="378" y="162"/>
                  </a:lnTo>
                  <a:lnTo>
                    <a:pt x="380" y="164"/>
                  </a:lnTo>
                  <a:lnTo>
                    <a:pt x="382" y="165"/>
                  </a:lnTo>
                  <a:lnTo>
                    <a:pt x="383" y="161"/>
                  </a:lnTo>
                  <a:lnTo>
                    <a:pt x="384" y="157"/>
                  </a:lnTo>
                  <a:lnTo>
                    <a:pt x="385" y="153"/>
                  </a:lnTo>
                  <a:lnTo>
                    <a:pt x="386" y="149"/>
                  </a:lnTo>
                  <a:lnTo>
                    <a:pt x="387" y="146"/>
                  </a:lnTo>
                  <a:lnTo>
                    <a:pt x="388" y="142"/>
                  </a:lnTo>
                  <a:lnTo>
                    <a:pt x="387" y="138"/>
                  </a:lnTo>
                  <a:lnTo>
                    <a:pt x="385" y="133"/>
                  </a:lnTo>
                  <a:lnTo>
                    <a:pt x="391" y="132"/>
                  </a:lnTo>
                  <a:lnTo>
                    <a:pt x="397" y="132"/>
                  </a:lnTo>
                  <a:lnTo>
                    <a:pt x="404" y="133"/>
                  </a:lnTo>
                  <a:lnTo>
                    <a:pt x="411" y="133"/>
                  </a:lnTo>
                  <a:lnTo>
                    <a:pt x="417" y="133"/>
                  </a:lnTo>
                  <a:lnTo>
                    <a:pt x="423" y="132"/>
                  </a:lnTo>
                  <a:lnTo>
                    <a:pt x="428" y="129"/>
                  </a:lnTo>
                  <a:lnTo>
                    <a:pt x="432" y="123"/>
                  </a:lnTo>
                  <a:lnTo>
                    <a:pt x="433" y="120"/>
                  </a:lnTo>
                  <a:lnTo>
                    <a:pt x="433" y="118"/>
                  </a:lnTo>
                  <a:lnTo>
                    <a:pt x="433" y="116"/>
                  </a:lnTo>
                  <a:lnTo>
                    <a:pt x="432" y="114"/>
                  </a:lnTo>
                  <a:lnTo>
                    <a:pt x="431" y="112"/>
                  </a:lnTo>
                  <a:lnTo>
                    <a:pt x="430" y="110"/>
                  </a:lnTo>
                  <a:lnTo>
                    <a:pt x="432" y="108"/>
                  </a:lnTo>
                  <a:lnTo>
                    <a:pt x="434" y="106"/>
                  </a:lnTo>
                  <a:lnTo>
                    <a:pt x="436" y="108"/>
                  </a:lnTo>
                  <a:lnTo>
                    <a:pt x="438" y="108"/>
                  </a:lnTo>
                  <a:lnTo>
                    <a:pt x="440" y="108"/>
                  </a:lnTo>
                  <a:lnTo>
                    <a:pt x="443" y="107"/>
                  </a:lnTo>
                  <a:lnTo>
                    <a:pt x="445" y="106"/>
                  </a:lnTo>
                  <a:lnTo>
                    <a:pt x="448" y="105"/>
                  </a:lnTo>
                  <a:lnTo>
                    <a:pt x="450" y="104"/>
                  </a:lnTo>
                  <a:lnTo>
                    <a:pt x="453" y="104"/>
                  </a:lnTo>
                  <a:lnTo>
                    <a:pt x="458" y="105"/>
                  </a:lnTo>
                  <a:lnTo>
                    <a:pt x="463" y="105"/>
                  </a:lnTo>
                  <a:lnTo>
                    <a:pt x="468" y="104"/>
                  </a:lnTo>
                  <a:lnTo>
                    <a:pt x="473" y="104"/>
                  </a:lnTo>
                  <a:lnTo>
                    <a:pt x="477" y="103"/>
                  </a:lnTo>
                  <a:lnTo>
                    <a:pt x="481" y="102"/>
                  </a:lnTo>
                  <a:lnTo>
                    <a:pt x="486" y="101"/>
                  </a:lnTo>
                  <a:lnTo>
                    <a:pt x="490" y="100"/>
                  </a:lnTo>
                  <a:lnTo>
                    <a:pt x="495" y="99"/>
                  </a:lnTo>
                  <a:lnTo>
                    <a:pt x="499" y="98"/>
                  </a:lnTo>
                  <a:lnTo>
                    <a:pt x="504" y="97"/>
                  </a:lnTo>
                  <a:lnTo>
                    <a:pt x="508" y="96"/>
                  </a:lnTo>
                  <a:lnTo>
                    <a:pt x="512" y="95"/>
                  </a:lnTo>
                  <a:lnTo>
                    <a:pt x="517" y="95"/>
                  </a:lnTo>
                  <a:lnTo>
                    <a:pt x="522" y="95"/>
                  </a:lnTo>
                  <a:lnTo>
                    <a:pt x="527" y="95"/>
                  </a:lnTo>
                  <a:lnTo>
                    <a:pt x="532" y="97"/>
                  </a:lnTo>
                  <a:lnTo>
                    <a:pt x="538" y="98"/>
                  </a:lnTo>
                  <a:lnTo>
                    <a:pt x="543" y="100"/>
                  </a:lnTo>
                  <a:lnTo>
                    <a:pt x="548" y="100"/>
                  </a:lnTo>
                  <a:lnTo>
                    <a:pt x="554" y="100"/>
                  </a:lnTo>
                  <a:lnTo>
                    <a:pt x="560" y="101"/>
                  </a:lnTo>
                  <a:lnTo>
                    <a:pt x="566" y="101"/>
                  </a:lnTo>
                  <a:lnTo>
                    <a:pt x="571" y="102"/>
                  </a:lnTo>
                  <a:lnTo>
                    <a:pt x="573" y="104"/>
                  </a:lnTo>
                  <a:lnTo>
                    <a:pt x="575" y="105"/>
                  </a:lnTo>
                  <a:lnTo>
                    <a:pt x="577" y="107"/>
                  </a:lnTo>
                  <a:lnTo>
                    <a:pt x="579" y="108"/>
                  </a:lnTo>
                  <a:lnTo>
                    <a:pt x="582" y="109"/>
                  </a:lnTo>
                  <a:lnTo>
                    <a:pt x="584" y="110"/>
                  </a:lnTo>
                  <a:lnTo>
                    <a:pt x="587" y="111"/>
                  </a:lnTo>
                  <a:lnTo>
                    <a:pt x="589" y="112"/>
                  </a:lnTo>
                  <a:lnTo>
                    <a:pt x="598" y="116"/>
                  </a:lnTo>
                  <a:lnTo>
                    <a:pt x="600" y="112"/>
                  </a:lnTo>
                  <a:lnTo>
                    <a:pt x="601" y="112"/>
                  </a:lnTo>
                  <a:lnTo>
                    <a:pt x="603" y="114"/>
                  </a:lnTo>
                  <a:lnTo>
                    <a:pt x="604" y="116"/>
                  </a:lnTo>
                  <a:lnTo>
                    <a:pt x="606" y="118"/>
                  </a:lnTo>
                  <a:lnTo>
                    <a:pt x="607" y="120"/>
                  </a:lnTo>
                  <a:lnTo>
                    <a:pt x="608" y="122"/>
                  </a:lnTo>
                  <a:lnTo>
                    <a:pt x="608" y="124"/>
                  </a:lnTo>
                  <a:lnTo>
                    <a:pt x="609" y="126"/>
                  </a:lnTo>
                  <a:lnTo>
                    <a:pt x="612" y="126"/>
                  </a:lnTo>
                  <a:lnTo>
                    <a:pt x="614" y="124"/>
                  </a:lnTo>
                  <a:lnTo>
                    <a:pt x="615" y="121"/>
                  </a:lnTo>
                  <a:lnTo>
                    <a:pt x="617" y="118"/>
                  </a:lnTo>
                  <a:lnTo>
                    <a:pt x="619" y="118"/>
                  </a:lnTo>
                  <a:lnTo>
                    <a:pt x="621" y="118"/>
                  </a:lnTo>
                  <a:lnTo>
                    <a:pt x="623" y="119"/>
                  </a:lnTo>
                  <a:lnTo>
                    <a:pt x="626" y="121"/>
                  </a:lnTo>
                  <a:lnTo>
                    <a:pt x="628" y="123"/>
                  </a:lnTo>
                  <a:lnTo>
                    <a:pt x="629" y="125"/>
                  </a:lnTo>
                  <a:lnTo>
                    <a:pt x="631" y="127"/>
                  </a:lnTo>
                  <a:lnTo>
                    <a:pt x="632" y="129"/>
                  </a:lnTo>
                  <a:lnTo>
                    <a:pt x="635" y="127"/>
                  </a:lnTo>
                  <a:lnTo>
                    <a:pt x="635" y="123"/>
                  </a:lnTo>
                  <a:lnTo>
                    <a:pt x="635" y="119"/>
                  </a:lnTo>
                  <a:lnTo>
                    <a:pt x="638" y="116"/>
                  </a:lnTo>
                  <a:lnTo>
                    <a:pt x="639" y="116"/>
                  </a:lnTo>
                  <a:lnTo>
                    <a:pt x="641" y="116"/>
                  </a:lnTo>
                  <a:lnTo>
                    <a:pt x="642" y="117"/>
                  </a:lnTo>
                  <a:lnTo>
                    <a:pt x="643" y="118"/>
                  </a:lnTo>
                  <a:lnTo>
                    <a:pt x="645" y="118"/>
                  </a:lnTo>
                  <a:lnTo>
                    <a:pt x="647" y="118"/>
                  </a:lnTo>
                  <a:lnTo>
                    <a:pt x="648" y="118"/>
                  </a:lnTo>
                  <a:lnTo>
                    <a:pt x="650" y="118"/>
                  </a:lnTo>
                  <a:lnTo>
                    <a:pt x="649" y="114"/>
                  </a:lnTo>
                  <a:lnTo>
                    <a:pt x="647" y="112"/>
                  </a:lnTo>
                  <a:lnTo>
                    <a:pt x="645" y="109"/>
                  </a:lnTo>
                  <a:lnTo>
                    <a:pt x="644" y="106"/>
                  </a:lnTo>
                  <a:lnTo>
                    <a:pt x="642" y="103"/>
                  </a:lnTo>
                  <a:lnTo>
                    <a:pt x="639" y="101"/>
                  </a:lnTo>
                  <a:lnTo>
                    <a:pt x="635" y="100"/>
                  </a:lnTo>
                  <a:lnTo>
                    <a:pt x="632" y="100"/>
                  </a:lnTo>
                  <a:lnTo>
                    <a:pt x="628" y="100"/>
                  </a:lnTo>
                  <a:lnTo>
                    <a:pt x="625" y="99"/>
                  </a:lnTo>
                  <a:lnTo>
                    <a:pt x="622" y="97"/>
                  </a:lnTo>
                  <a:lnTo>
                    <a:pt x="619" y="94"/>
                  </a:lnTo>
                  <a:lnTo>
                    <a:pt x="618" y="91"/>
                  </a:lnTo>
                  <a:lnTo>
                    <a:pt x="617" y="88"/>
                  </a:lnTo>
                  <a:lnTo>
                    <a:pt x="614" y="86"/>
                  </a:lnTo>
                  <a:lnTo>
                    <a:pt x="613" y="82"/>
                  </a:lnTo>
                  <a:lnTo>
                    <a:pt x="612" y="80"/>
                  </a:lnTo>
                  <a:lnTo>
                    <a:pt x="610" y="76"/>
                  </a:lnTo>
                  <a:lnTo>
                    <a:pt x="610" y="74"/>
                  </a:lnTo>
                  <a:lnTo>
                    <a:pt x="610" y="71"/>
                  </a:lnTo>
                  <a:lnTo>
                    <a:pt x="612" y="69"/>
                  </a:lnTo>
                  <a:lnTo>
                    <a:pt x="616" y="70"/>
                  </a:lnTo>
                  <a:lnTo>
                    <a:pt x="620" y="70"/>
                  </a:lnTo>
                  <a:lnTo>
                    <a:pt x="624" y="70"/>
                  </a:lnTo>
                  <a:lnTo>
                    <a:pt x="628" y="70"/>
                  </a:lnTo>
                  <a:lnTo>
                    <a:pt x="631" y="69"/>
                  </a:lnTo>
                  <a:lnTo>
                    <a:pt x="635" y="69"/>
                  </a:lnTo>
                  <a:lnTo>
                    <a:pt x="639" y="69"/>
                  </a:lnTo>
                  <a:lnTo>
                    <a:pt x="642" y="69"/>
                  </a:lnTo>
                  <a:lnTo>
                    <a:pt x="648" y="68"/>
                  </a:lnTo>
                  <a:lnTo>
                    <a:pt x="654" y="69"/>
                  </a:lnTo>
                  <a:lnTo>
                    <a:pt x="659" y="70"/>
                  </a:lnTo>
                  <a:lnTo>
                    <a:pt x="664" y="71"/>
                  </a:lnTo>
                  <a:lnTo>
                    <a:pt x="670" y="73"/>
                  </a:lnTo>
                  <a:lnTo>
                    <a:pt x="675" y="74"/>
                  </a:lnTo>
                  <a:lnTo>
                    <a:pt x="680" y="75"/>
                  </a:lnTo>
                  <a:lnTo>
                    <a:pt x="685" y="75"/>
                  </a:lnTo>
                  <a:lnTo>
                    <a:pt x="691" y="76"/>
                  </a:lnTo>
                  <a:lnTo>
                    <a:pt x="696" y="77"/>
                  </a:lnTo>
                  <a:lnTo>
                    <a:pt x="702" y="78"/>
                  </a:lnTo>
                  <a:lnTo>
                    <a:pt x="708" y="78"/>
                  </a:lnTo>
                  <a:lnTo>
                    <a:pt x="713" y="78"/>
                  </a:lnTo>
                  <a:lnTo>
                    <a:pt x="719" y="78"/>
                  </a:lnTo>
                  <a:lnTo>
                    <a:pt x="724" y="78"/>
                  </a:lnTo>
                  <a:lnTo>
                    <a:pt x="730" y="78"/>
                  </a:lnTo>
                  <a:lnTo>
                    <a:pt x="736" y="79"/>
                  </a:lnTo>
                  <a:lnTo>
                    <a:pt x="742" y="79"/>
                  </a:lnTo>
                  <a:lnTo>
                    <a:pt x="747" y="79"/>
                  </a:lnTo>
                  <a:lnTo>
                    <a:pt x="753" y="80"/>
                  </a:lnTo>
                  <a:lnTo>
                    <a:pt x="758" y="80"/>
                  </a:lnTo>
                  <a:lnTo>
                    <a:pt x="764" y="82"/>
                  </a:lnTo>
                  <a:lnTo>
                    <a:pt x="769" y="83"/>
                  </a:lnTo>
                  <a:lnTo>
                    <a:pt x="774" y="85"/>
                  </a:lnTo>
                  <a:lnTo>
                    <a:pt x="777" y="85"/>
                  </a:lnTo>
                  <a:lnTo>
                    <a:pt x="781" y="85"/>
                  </a:lnTo>
                  <a:lnTo>
                    <a:pt x="784" y="84"/>
                  </a:lnTo>
                  <a:lnTo>
                    <a:pt x="788" y="84"/>
                  </a:lnTo>
                  <a:lnTo>
                    <a:pt x="791" y="84"/>
                  </a:lnTo>
                  <a:lnTo>
                    <a:pt x="794" y="83"/>
                  </a:lnTo>
                  <a:lnTo>
                    <a:pt x="797" y="81"/>
                  </a:lnTo>
                  <a:lnTo>
                    <a:pt x="800" y="78"/>
                  </a:lnTo>
                  <a:lnTo>
                    <a:pt x="804" y="78"/>
                  </a:lnTo>
                  <a:lnTo>
                    <a:pt x="807" y="77"/>
                  </a:lnTo>
                  <a:lnTo>
                    <a:pt x="812" y="76"/>
                  </a:lnTo>
                  <a:lnTo>
                    <a:pt x="815" y="76"/>
                  </a:lnTo>
                  <a:lnTo>
                    <a:pt x="819" y="76"/>
                  </a:lnTo>
                  <a:lnTo>
                    <a:pt x="823" y="76"/>
                  </a:lnTo>
                  <a:lnTo>
                    <a:pt x="826" y="75"/>
                  </a:lnTo>
                  <a:lnTo>
                    <a:pt x="830" y="75"/>
                  </a:lnTo>
                  <a:lnTo>
                    <a:pt x="833" y="75"/>
                  </a:lnTo>
                  <a:lnTo>
                    <a:pt x="837" y="74"/>
                  </a:lnTo>
                  <a:lnTo>
                    <a:pt x="839" y="73"/>
                  </a:lnTo>
                  <a:lnTo>
                    <a:pt x="842" y="71"/>
                  </a:lnTo>
                  <a:lnTo>
                    <a:pt x="845" y="69"/>
                  </a:lnTo>
                  <a:lnTo>
                    <a:pt x="847" y="66"/>
                  </a:lnTo>
                  <a:lnTo>
                    <a:pt x="849" y="63"/>
                  </a:lnTo>
                  <a:lnTo>
                    <a:pt x="851" y="60"/>
                  </a:lnTo>
                  <a:lnTo>
                    <a:pt x="850" y="54"/>
                  </a:lnTo>
                  <a:lnTo>
                    <a:pt x="847" y="51"/>
                  </a:lnTo>
                  <a:lnTo>
                    <a:pt x="844" y="49"/>
                  </a:lnTo>
                  <a:lnTo>
                    <a:pt x="839" y="47"/>
                  </a:lnTo>
                  <a:lnTo>
                    <a:pt x="834" y="46"/>
                  </a:lnTo>
                  <a:lnTo>
                    <a:pt x="829" y="46"/>
                  </a:lnTo>
                  <a:lnTo>
                    <a:pt x="824" y="45"/>
                  </a:lnTo>
                  <a:lnTo>
                    <a:pt x="820" y="44"/>
                  </a:lnTo>
                  <a:lnTo>
                    <a:pt x="816" y="43"/>
                  </a:lnTo>
                  <a:lnTo>
                    <a:pt x="812" y="41"/>
                  </a:lnTo>
                  <a:lnTo>
                    <a:pt x="807" y="40"/>
                  </a:lnTo>
                  <a:lnTo>
                    <a:pt x="803" y="39"/>
                  </a:lnTo>
                  <a:lnTo>
                    <a:pt x="799" y="38"/>
                  </a:lnTo>
                  <a:lnTo>
                    <a:pt x="794" y="37"/>
                  </a:lnTo>
                  <a:lnTo>
                    <a:pt x="790" y="36"/>
                  </a:lnTo>
                  <a:lnTo>
                    <a:pt x="786" y="35"/>
                  </a:lnTo>
                  <a:lnTo>
                    <a:pt x="782" y="34"/>
                  </a:lnTo>
                  <a:lnTo>
                    <a:pt x="777" y="32"/>
                  </a:lnTo>
                  <a:lnTo>
                    <a:pt x="774" y="30"/>
                  </a:lnTo>
                  <a:lnTo>
                    <a:pt x="770" y="28"/>
                  </a:lnTo>
                  <a:lnTo>
                    <a:pt x="766" y="26"/>
                  </a:lnTo>
                  <a:lnTo>
                    <a:pt x="762" y="23"/>
                  </a:lnTo>
                  <a:lnTo>
                    <a:pt x="759" y="20"/>
                  </a:lnTo>
                  <a:lnTo>
                    <a:pt x="756" y="16"/>
                  </a:lnTo>
                  <a:lnTo>
                    <a:pt x="752" y="16"/>
                  </a:lnTo>
                  <a:lnTo>
                    <a:pt x="749" y="15"/>
                  </a:lnTo>
                  <a:lnTo>
                    <a:pt x="745" y="14"/>
                  </a:lnTo>
                  <a:lnTo>
                    <a:pt x="742" y="14"/>
                  </a:lnTo>
                  <a:lnTo>
                    <a:pt x="738" y="13"/>
                  </a:lnTo>
                  <a:lnTo>
                    <a:pt x="734" y="12"/>
                  </a:lnTo>
                  <a:lnTo>
                    <a:pt x="731" y="12"/>
                  </a:lnTo>
                  <a:lnTo>
                    <a:pt x="727" y="11"/>
                  </a:lnTo>
                  <a:lnTo>
                    <a:pt x="723" y="11"/>
                  </a:lnTo>
                  <a:lnTo>
                    <a:pt x="720" y="11"/>
                  </a:lnTo>
                  <a:lnTo>
                    <a:pt x="716" y="11"/>
                  </a:lnTo>
                  <a:lnTo>
                    <a:pt x="713" y="12"/>
                  </a:lnTo>
                  <a:lnTo>
                    <a:pt x="710" y="13"/>
                  </a:lnTo>
                  <a:lnTo>
                    <a:pt x="706" y="14"/>
                  </a:lnTo>
                  <a:lnTo>
                    <a:pt x="703" y="16"/>
                  </a:lnTo>
                  <a:lnTo>
                    <a:pt x="700" y="19"/>
                  </a:lnTo>
                  <a:lnTo>
                    <a:pt x="697" y="19"/>
                  </a:lnTo>
                  <a:lnTo>
                    <a:pt x="694" y="18"/>
                  </a:lnTo>
                  <a:lnTo>
                    <a:pt x="691" y="17"/>
                  </a:lnTo>
                  <a:lnTo>
                    <a:pt x="688" y="16"/>
                  </a:lnTo>
                  <a:lnTo>
                    <a:pt x="685" y="15"/>
                  </a:lnTo>
                  <a:lnTo>
                    <a:pt x="682" y="14"/>
                  </a:lnTo>
                  <a:lnTo>
                    <a:pt x="679" y="15"/>
                  </a:lnTo>
                  <a:lnTo>
                    <a:pt x="675" y="16"/>
                  </a:lnTo>
                  <a:lnTo>
                    <a:pt x="672" y="12"/>
                  </a:lnTo>
                  <a:lnTo>
                    <a:pt x="669" y="10"/>
                  </a:lnTo>
                  <a:lnTo>
                    <a:pt x="665" y="11"/>
                  </a:lnTo>
                  <a:lnTo>
                    <a:pt x="662" y="12"/>
                  </a:lnTo>
                  <a:lnTo>
                    <a:pt x="659" y="13"/>
                  </a:lnTo>
                  <a:lnTo>
                    <a:pt x="655" y="14"/>
                  </a:lnTo>
                  <a:lnTo>
                    <a:pt x="652" y="12"/>
                  </a:lnTo>
                  <a:lnTo>
                    <a:pt x="649" y="7"/>
                  </a:lnTo>
                  <a:lnTo>
                    <a:pt x="646" y="11"/>
                  </a:lnTo>
                  <a:lnTo>
                    <a:pt x="643" y="12"/>
                  </a:lnTo>
                  <a:lnTo>
                    <a:pt x="641" y="12"/>
                  </a:lnTo>
                  <a:lnTo>
                    <a:pt x="638" y="10"/>
                  </a:lnTo>
                  <a:lnTo>
                    <a:pt x="636" y="9"/>
                  </a:lnTo>
                  <a:lnTo>
                    <a:pt x="633" y="8"/>
                  </a:lnTo>
                  <a:lnTo>
                    <a:pt x="630" y="8"/>
                  </a:lnTo>
                  <a:lnTo>
                    <a:pt x="628" y="9"/>
                  </a:lnTo>
                  <a:lnTo>
                    <a:pt x="624" y="8"/>
                  </a:lnTo>
                  <a:lnTo>
                    <a:pt x="621" y="7"/>
                  </a:lnTo>
                  <a:lnTo>
                    <a:pt x="617" y="6"/>
                  </a:lnTo>
                  <a:lnTo>
                    <a:pt x="613" y="5"/>
                  </a:lnTo>
                  <a:lnTo>
                    <a:pt x="610" y="5"/>
                  </a:lnTo>
                  <a:lnTo>
                    <a:pt x="606" y="4"/>
                  </a:lnTo>
                  <a:lnTo>
                    <a:pt x="603" y="3"/>
                  </a:lnTo>
                  <a:lnTo>
                    <a:pt x="600" y="2"/>
                  </a:lnTo>
                  <a:lnTo>
                    <a:pt x="597" y="4"/>
                  </a:lnTo>
                  <a:lnTo>
                    <a:pt x="594" y="5"/>
                  </a:lnTo>
                  <a:lnTo>
                    <a:pt x="591" y="5"/>
                  </a:lnTo>
                  <a:lnTo>
                    <a:pt x="588" y="4"/>
                  </a:lnTo>
                  <a:lnTo>
                    <a:pt x="585" y="3"/>
                  </a:lnTo>
                  <a:lnTo>
                    <a:pt x="582" y="2"/>
                  </a:lnTo>
                  <a:lnTo>
                    <a:pt x="579" y="3"/>
                  </a:lnTo>
                  <a:lnTo>
                    <a:pt x="576" y="4"/>
                  </a:lnTo>
                  <a:lnTo>
                    <a:pt x="572" y="2"/>
                  </a:lnTo>
                  <a:lnTo>
                    <a:pt x="569" y="1"/>
                  </a:lnTo>
                  <a:lnTo>
                    <a:pt x="566" y="1"/>
                  </a:lnTo>
                  <a:lnTo>
                    <a:pt x="562" y="1"/>
                  </a:lnTo>
                  <a:lnTo>
                    <a:pt x="559" y="1"/>
                  </a:lnTo>
                  <a:lnTo>
                    <a:pt x="555" y="2"/>
                  </a:lnTo>
                  <a:lnTo>
                    <a:pt x="551" y="1"/>
                  </a:lnTo>
                  <a:lnTo>
                    <a:pt x="548" y="0"/>
                  </a:lnTo>
                  <a:lnTo>
                    <a:pt x="542" y="4"/>
                  </a:lnTo>
                </a:path>
              </a:pathLst>
            </a:custGeom>
            <a:solidFill>
              <a:srgbClr val="0000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0" name="Freeform 1248"/>
            <p:cNvSpPr>
              <a:spLocks/>
            </p:cNvSpPr>
            <p:nvPr/>
          </p:nvSpPr>
          <p:spPr bwMode="auto">
            <a:xfrm>
              <a:off x="1886" y="2744"/>
              <a:ext cx="44" cy="18"/>
            </a:xfrm>
            <a:custGeom>
              <a:avLst/>
              <a:gdLst/>
              <a:ahLst/>
              <a:cxnLst>
                <a:cxn ang="0">
                  <a:pos x="10" y="2"/>
                </a:cxn>
                <a:cxn ang="0">
                  <a:pos x="11" y="4"/>
                </a:cxn>
                <a:cxn ang="0">
                  <a:pos x="0" y="4"/>
                </a:cxn>
                <a:cxn ang="0">
                  <a:pos x="1" y="5"/>
                </a:cxn>
                <a:cxn ang="0">
                  <a:pos x="3" y="5"/>
                </a:cxn>
                <a:cxn ang="0">
                  <a:pos x="4" y="5"/>
                </a:cxn>
                <a:cxn ang="0">
                  <a:pos x="5" y="5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7"/>
                </a:cxn>
                <a:cxn ang="0">
                  <a:pos x="11" y="8"/>
                </a:cxn>
                <a:cxn ang="0">
                  <a:pos x="12" y="7"/>
                </a:cxn>
                <a:cxn ang="0">
                  <a:pos x="13" y="6"/>
                </a:cxn>
                <a:cxn ang="0">
                  <a:pos x="15" y="5"/>
                </a:cxn>
                <a:cxn ang="0">
                  <a:pos x="17" y="5"/>
                </a:cxn>
                <a:cxn ang="0">
                  <a:pos x="19" y="5"/>
                </a:cxn>
                <a:cxn ang="0">
                  <a:pos x="20" y="5"/>
                </a:cxn>
                <a:cxn ang="0">
                  <a:pos x="22" y="5"/>
                </a:cxn>
                <a:cxn ang="0">
                  <a:pos x="24" y="6"/>
                </a:cxn>
                <a:cxn ang="0">
                  <a:pos x="25" y="7"/>
                </a:cxn>
                <a:cxn ang="0">
                  <a:pos x="24" y="9"/>
                </a:cxn>
                <a:cxn ang="0">
                  <a:pos x="24" y="12"/>
                </a:cxn>
                <a:cxn ang="0">
                  <a:pos x="23" y="13"/>
                </a:cxn>
                <a:cxn ang="0">
                  <a:pos x="23" y="15"/>
                </a:cxn>
                <a:cxn ang="0">
                  <a:pos x="23" y="17"/>
                </a:cxn>
                <a:cxn ang="0">
                  <a:pos x="25" y="17"/>
                </a:cxn>
                <a:cxn ang="0">
                  <a:pos x="28" y="17"/>
                </a:cxn>
                <a:cxn ang="0">
                  <a:pos x="29" y="13"/>
                </a:cxn>
                <a:cxn ang="0">
                  <a:pos x="27" y="10"/>
                </a:cxn>
                <a:cxn ang="0">
                  <a:pos x="26" y="6"/>
                </a:cxn>
                <a:cxn ang="0">
                  <a:pos x="27" y="3"/>
                </a:cxn>
                <a:cxn ang="0">
                  <a:pos x="29" y="4"/>
                </a:cxn>
                <a:cxn ang="0">
                  <a:pos x="31" y="4"/>
                </a:cxn>
                <a:cxn ang="0">
                  <a:pos x="33" y="4"/>
                </a:cxn>
                <a:cxn ang="0">
                  <a:pos x="34" y="5"/>
                </a:cxn>
                <a:cxn ang="0">
                  <a:pos x="37" y="5"/>
                </a:cxn>
                <a:cxn ang="0">
                  <a:pos x="38" y="6"/>
                </a:cxn>
                <a:cxn ang="0">
                  <a:pos x="39" y="7"/>
                </a:cxn>
                <a:cxn ang="0">
                  <a:pos x="40" y="9"/>
                </a:cxn>
                <a:cxn ang="0">
                  <a:pos x="39" y="10"/>
                </a:cxn>
                <a:cxn ang="0">
                  <a:pos x="38" y="12"/>
                </a:cxn>
                <a:cxn ang="0">
                  <a:pos x="36" y="13"/>
                </a:cxn>
                <a:cxn ang="0">
                  <a:pos x="36" y="15"/>
                </a:cxn>
                <a:cxn ang="0">
                  <a:pos x="39" y="15"/>
                </a:cxn>
                <a:cxn ang="0">
                  <a:pos x="41" y="15"/>
                </a:cxn>
                <a:cxn ang="0">
                  <a:pos x="43" y="14"/>
                </a:cxn>
                <a:cxn ang="0">
                  <a:pos x="43" y="12"/>
                </a:cxn>
                <a:cxn ang="0">
                  <a:pos x="42" y="10"/>
                </a:cxn>
                <a:cxn ang="0">
                  <a:pos x="41" y="9"/>
                </a:cxn>
                <a:cxn ang="0">
                  <a:pos x="40" y="6"/>
                </a:cxn>
                <a:cxn ang="0">
                  <a:pos x="40" y="4"/>
                </a:cxn>
                <a:cxn ang="0">
                  <a:pos x="39" y="3"/>
                </a:cxn>
                <a:cxn ang="0">
                  <a:pos x="37" y="1"/>
                </a:cxn>
                <a:cxn ang="0">
                  <a:pos x="35" y="0"/>
                </a:cxn>
                <a:cxn ang="0">
                  <a:pos x="33" y="0"/>
                </a:cxn>
                <a:cxn ang="0">
                  <a:pos x="30" y="0"/>
                </a:cxn>
                <a:cxn ang="0">
                  <a:pos x="27" y="0"/>
                </a:cxn>
                <a:cxn ang="0">
                  <a:pos x="24" y="1"/>
                </a:cxn>
                <a:cxn ang="0">
                  <a:pos x="20" y="2"/>
                </a:cxn>
                <a:cxn ang="0">
                  <a:pos x="17" y="2"/>
                </a:cxn>
                <a:cxn ang="0">
                  <a:pos x="15" y="3"/>
                </a:cxn>
                <a:cxn ang="0">
                  <a:pos x="12" y="3"/>
                </a:cxn>
                <a:cxn ang="0">
                  <a:pos x="10" y="2"/>
                </a:cxn>
              </a:cxnLst>
              <a:rect l="0" t="0" r="r" b="b"/>
              <a:pathLst>
                <a:path w="44" h="18">
                  <a:moveTo>
                    <a:pt x="10" y="2"/>
                  </a:moveTo>
                  <a:lnTo>
                    <a:pt x="11" y="4"/>
                  </a:lnTo>
                  <a:lnTo>
                    <a:pt x="0" y="4"/>
                  </a:lnTo>
                  <a:lnTo>
                    <a:pt x="1" y="5"/>
                  </a:lnTo>
                  <a:lnTo>
                    <a:pt x="3" y="5"/>
                  </a:lnTo>
                  <a:lnTo>
                    <a:pt x="4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7"/>
                  </a:lnTo>
                  <a:lnTo>
                    <a:pt x="11" y="8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5" y="5"/>
                  </a:lnTo>
                  <a:lnTo>
                    <a:pt x="17" y="5"/>
                  </a:lnTo>
                  <a:lnTo>
                    <a:pt x="19" y="5"/>
                  </a:lnTo>
                  <a:lnTo>
                    <a:pt x="20" y="5"/>
                  </a:lnTo>
                  <a:lnTo>
                    <a:pt x="22" y="5"/>
                  </a:lnTo>
                  <a:lnTo>
                    <a:pt x="24" y="6"/>
                  </a:lnTo>
                  <a:lnTo>
                    <a:pt x="25" y="7"/>
                  </a:lnTo>
                  <a:lnTo>
                    <a:pt x="24" y="9"/>
                  </a:lnTo>
                  <a:lnTo>
                    <a:pt x="24" y="12"/>
                  </a:lnTo>
                  <a:lnTo>
                    <a:pt x="23" y="13"/>
                  </a:lnTo>
                  <a:lnTo>
                    <a:pt x="23" y="15"/>
                  </a:lnTo>
                  <a:lnTo>
                    <a:pt x="23" y="17"/>
                  </a:lnTo>
                  <a:lnTo>
                    <a:pt x="25" y="17"/>
                  </a:lnTo>
                  <a:lnTo>
                    <a:pt x="28" y="17"/>
                  </a:lnTo>
                  <a:lnTo>
                    <a:pt x="29" y="13"/>
                  </a:lnTo>
                  <a:lnTo>
                    <a:pt x="27" y="10"/>
                  </a:lnTo>
                  <a:lnTo>
                    <a:pt x="26" y="6"/>
                  </a:lnTo>
                  <a:lnTo>
                    <a:pt x="27" y="3"/>
                  </a:lnTo>
                  <a:lnTo>
                    <a:pt x="29" y="4"/>
                  </a:lnTo>
                  <a:lnTo>
                    <a:pt x="31" y="4"/>
                  </a:lnTo>
                  <a:lnTo>
                    <a:pt x="33" y="4"/>
                  </a:lnTo>
                  <a:lnTo>
                    <a:pt x="34" y="5"/>
                  </a:lnTo>
                  <a:lnTo>
                    <a:pt x="37" y="5"/>
                  </a:lnTo>
                  <a:lnTo>
                    <a:pt x="38" y="6"/>
                  </a:lnTo>
                  <a:lnTo>
                    <a:pt x="39" y="7"/>
                  </a:lnTo>
                  <a:lnTo>
                    <a:pt x="40" y="9"/>
                  </a:lnTo>
                  <a:lnTo>
                    <a:pt x="39" y="10"/>
                  </a:lnTo>
                  <a:lnTo>
                    <a:pt x="38" y="12"/>
                  </a:lnTo>
                  <a:lnTo>
                    <a:pt x="36" y="13"/>
                  </a:lnTo>
                  <a:lnTo>
                    <a:pt x="36" y="15"/>
                  </a:lnTo>
                  <a:lnTo>
                    <a:pt x="39" y="15"/>
                  </a:lnTo>
                  <a:lnTo>
                    <a:pt x="41" y="15"/>
                  </a:lnTo>
                  <a:lnTo>
                    <a:pt x="43" y="14"/>
                  </a:lnTo>
                  <a:lnTo>
                    <a:pt x="43" y="12"/>
                  </a:lnTo>
                  <a:lnTo>
                    <a:pt x="42" y="10"/>
                  </a:lnTo>
                  <a:lnTo>
                    <a:pt x="41" y="9"/>
                  </a:lnTo>
                  <a:lnTo>
                    <a:pt x="40" y="6"/>
                  </a:lnTo>
                  <a:lnTo>
                    <a:pt x="40" y="4"/>
                  </a:lnTo>
                  <a:lnTo>
                    <a:pt x="39" y="3"/>
                  </a:lnTo>
                  <a:lnTo>
                    <a:pt x="37" y="1"/>
                  </a:lnTo>
                  <a:lnTo>
                    <a:pt x="35" y="0"/>
                  </a:lnTo>
                  <a:lnTo>
                    <a:pt x="33" y="0"/>
                  </a:lnTo>
                  <a:lnTo>
                    <a:pt x="30" y="0"/>
                  </a:lnTo>
                  <a:lnTo>
                    <a:pt x="27" y="0"/>
                  </a:lnTo>
                  <a:lnTo>
                    <a:pt x="24" y="1"/>
                  </a:lnTo>
                  <a:lnTo>
                    <a:pt x="20" y="2"/>
                  </a:lnTo>
                  <a:lnTo>
                    <a:pt x="17" y="2"/>
                  </a:lnTo>
                  <a:lnTo>
                    <a:pt x="15" y="3"/>
                  </a:lnTo>
                  <a:lnTo>
                    <a:pt x="12" y="3"/>
                  </a:lnTo>
                  <a:lnTo>
                    <a:pt x="1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1" name="Freeform 1249"/>
            <p:cNvSpPr>
              <a:spLocks/>
            </p:cNvSpPr>
            <p:nvPr/>
          </p:nvSpPr>
          <p:spPr bwMode="auto">
            <a:xfrm>
              <a:off x="1940" y="2745"/>
              <a:ext cx="11" cy="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3" y="5"/>
                </a:cxn>
                <a:cxn ang="0">
                  <a:pos x="5" y="6"/>
                </a:cxn>
                <a:cxn ang="0">
                  <a:pos x="6" y="6"/>
                </a:cxn>
                <a:cxn ang="0">
                  <a:pos x="8" y="8"/>
                </a:cxn>
                <a:cxn ang="0">
                  <a:pos x="9" y="10"/>
                </a:cxn>
                <a:cxn ang="0">
                  <a:pos x="9" y="12"/>
                </a:cxn>
                <a:cxn ang="0">
                  <a:pos x="10" y="10"/>
                </a:cxn>
                <a:cxn ang="0">
                  <a:pos x="8" y="9"/>
                </a:cxn>
                <a:cxn ang="0">
                  <a:pos x="7" y="8"/>
                </a:cxn>
                <a:cxn ang="0">
                  <a:pos x="6" y="6"/>
                </a:cxn>
                <a:cxn ang="0">
                  <a:pos x="6" y="4"/>
                </a:cxn>
                <a:cxn ang="0">
                  <a:pos x="6" y="2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0" y="0"/>
                </a:cxn>
              </a:cxnLst>
              <a:rect l="0" t="0" r="r" b="b"/>
              <a:pathLst>
                <a:path w="11" h="13">
                  <a:moveTo>
                    <a:pt x="0" y="0"/>
                  </a:moveTo>
                  <a:lnTo>
                    <a:pt x="0" y="2"/>
                  </a:lnTo>
                  <a:lnTo>
                    <a:pt x="1" y="3"/>
                  </a:lnTo>
                  <a:lnTo>
                    <a:pt x="3" y="5"/>
                  </a:lnTo>
                  <a:lnTo>
                    <a:pt x="5" y="6"/>
                  </a:lnTo>
                  <a:lnTo>
                    <a:pt x="6" y="6"/>
                  </a:lnTo>
                  <a:lnTo>
                    <a:pt x="8" y="8"/>
                  </a:lnTo>
                  <a:lnTo>
                    <a:pt x="9" y="10"/>
                  </a:lnTo>
                  <a:lnTo>
                    <a:pt x="9" y="12"/>
                  </a:lnTo>
                  <a:lnTo>
                    <a:pt x="10" y="10"/>
                  </a:lnTo>
                  <a:lnTo>
                    <a:pt x="8" y="9"/>
                  </a:lnTo>
                  <a:lnTo>
                    <a:pt x="7" y="8"/>
                  </a:lnTo>
                  <a:lnTo>
                    <a:pt x="6" y="6"/>
                  </a:lnTo>
                  <a:lnTo>
                    <a:pt x="6" y="4"/>
                  </a:lnTo>
                  <a:lnTo>
                    <a:pt x="6" y="2"/>
                  </a:lnTo>
                  <a:lnTo>
                    <a:pt x="5" y="0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2" name="Freeform 1250"/>
            <p:cNvSpPr>
              <a:spLocks/>
            </p:cNvSpPr>
            <p:nvPr/>
          </p:nvSpPr>
          <p:spPr bwMode="auto">
            <a:xfrm>
              <a:off x="1930" y="2746"/>
              <a:ext cx="7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"/>
                </a:cxn>
                <a:cxn ang="0">
                  <a:pos x="2" y="3"/>
                </a:cxn>
                <a:cxn ang="0">
                  <a:pos x="4" y="4"/>
                </a:cxn>
                <a:cxn ang="0">
                  <a:pos x="6" y="4"/>
                </a:cxn>
                <a:cxn ang="0">
                  <a:pos x="5" y="3"/>
                </a:cxn>
                <a:cxn ang="0">
                  <a:pos x="3" y="2"/>
                </a:cxn>
                <a:cxn ang="0">
                  <a:pos x="2" y="1"/>
                </a:cxn>
                <a:cxn ang="0">
                  <a:pos x="0" y="0"/>
                </a:cxn>
              </a:cxnLst>
              <a:rect l="0" t="0" r="r" b="b"/>
              <a:pathLst>
                <a:path w="7" h="5">
                  <a:moveTo>
                    <a:pt x="0" y="0"/>
                  </a:moveTo>
                  <a:lnTo>
                    <a:pt x="1" y="2"/>
                  </a:lnTo>
                  <a:lnTo>
                    <a:pt x="2" y="3"/>
                  </a:lnTo>
                  <a:lnTo>
                    <a:pt x="4" y="4"/>
                  </a:lnTo>
                  <a:lnTo>
                    <a:pt x="6" y="4"/>
                  </a:lnTo>
                  <a:lnTo>
                    <a:pt x="5" y="3"/>
                  </a:lnTo>
                  <a:lnTo>
                    <a:pt x="3" y="2"/>
                  </a:lnTo>
                  <a:lnTo>
                    <a:pt x="2" y="1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3" name="Freeform 1251"/>
            <p:cNvSpPr>
              <a:spLocks/>
            </p:cNvSpPr>
            <p:nvPr/>
          </p:nvSpPr>
          <p:spPr bwMode="auto">
            <a:xfrm>
              <a:off x="1869" y="2746"/>
              <a:ext cx="11" cy="6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7" y="5"/>
                </a:cxn>
                <a:cxn ang="0">
                  <a:pos x="8" y="5"/>
                </a:cxn>
                <a:cxn ang="0">
                  <a:pos x="9" y="5"/>
                </a:cxn>
                <a:cxn ang="0">
                  <a:pos x="10" y="5"/>
                </a:cxn>
                <a:cxn ang="0">
                  <a:pos x="9" y="3"/>
                </a:cxn>
                <a:cxn ang="0">
                  <a:pos x="9" y="1"/>
                </a:cxn>
                <a:cxn ang="0">
                  <a:pos x="8" y="1"/>
                </a:cxn>
                <a:cxn ang="0">
                  <a:pos x="6" y="1"/>
                </a:cxn>
                <a:cxn ang="0">
                  <a:pos x="5" y="1"/>
                </a:cxn>
                <a:cxn ang="0">
                  <a:pos x="3" y="1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6" y="5"/>
                </a:cxn>
              </a:cxnLst>
              <a:rect l="0" t="0" r="r" b="b"/>
              <a:pathLst>
                <a:path w="11" h="6">
                  <a:moveTo>
                    <a:pt x="6" y="5"/>
                  </a:moveTo>
                  <a:lnTo>
                    <a:pt x="7" y="5"/>
                  </a:lnTo>
                  <a:lnTo>
                    <a:pt x="8" y="5"/>
                  </a:lnTo>
                  <a:lnTo>
                    <a:pt x="9" y="5"/>
                  </a:lnTo>
                  <a:lnTo>
                    <a:pt x="10" y="5"/>
                  </a:lnTo>
                  <a:lnTo>
                    <a:pt x="9" y="3"/>
                  </a:lnTo>
                  <a:lnTo>
                    <a:pt x="9" y="1"/>
                  </a:lnTo>
                  <a:lnTo>
                    <a:pt x="8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3" y="1"/>
                  </a:lnTo>
                  <a:lnTo>
                    <a:pt x="1" y="1"/>
                  </a:lnTo>
                  <a:lnTo>
                    <a:pt x="0" y="0"/>
                  </a:lnTo>
                  <a:lnTo>
                    <a:pt x="6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4" name="Freeform 1252"/>
            <p:cNvSpPr>
              <a:spLocks/>
            </p:cNvSpPr>
            <p:nvPr/>
          </p:nvSpPr>
          <p:spPr bwMode="auto">
            <a:xfrm>
              <a:off x="1957" y="2747"/>
              <a:ext cx="11" cy="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6" y="5"/>
                </a:cxn>
                <a:cxn ang="0">
                  <a:pos x="7" y="6"/>
                </a:cxn>
                <a:cxn ang="0">
                  <a:pos x="7" y="7"/>
                </a:cxn>
                <a:cxn ang="0">
                  <a:pos x="7" y="8"/>
                </a:cxn>
                <a:cxn ang="0">
                  <a:pos x="10" y="2"/>
                </a:cxn>
                <a:cxn ang="0">
                  <a:pos x="8" y="2"/>
                </a:cxn>
                <a:cxn ang="0">
                  <a:pos x="7" y="1"/>
                </a:cxn>
                <a:cxn ang="0">
                  <a:pos x="6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0" y="3"/>
                </a:cxn>
              </a:cxnLst>
              <a:rect l="0" t="0" r="r" b="b"/>
              <a:pathLst>
                <a:path w="11" h="9">
                  <a:moveTo>
                    <a:pt x="0" y="3"/>
                  </a:moveTo>
                  <a:lnTo>
                    <a:pt x="2" y="3"/>
                  </a:lnTo>
                  <a:lnTo>
                    <a:pt x="3" y="3"/>
                  </a:lnTo>
                  <a:lnTo>
                    <a:pt x="4" y="3"/>
                  </a:lnTo>
                  <a:lnTo>
                    <a:pt x="6" y="5"/>
                  </a:lnTo>
                  <a:lnTo>
                    <a:pt x="7" y="6"/>
                  </a:lnTo>
                  <a:lnTo>
                    <a:pt x="7" y="7"/>
                  </a:lnTo>
                  <a:lnTo>
                    <a:pt x="7" y="8"/>
                  </a:lnTo>
                  <a:lnTo>
                    <a:pt x="10" y="2"/>
                  </a:lnTo>
                  <a:lnTo>
                    <a:pt x="8" y="2"/>
                  </a:lnTo>
                  <a:lnTo>
                    <a:pt x="7" y="1"/>
                  </a:lnTo>
                  <a:lnTo>
                    <a:pt x="6" y="1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5" name="Freeform 1253"/>
            <p:cNvSpPr>
              <a:spLocks/>
            </p:cNvSpPr>
            <p:nvPr/>
          </p:nvSpPr>
          <p:spPr bwMode="auto">
            <a:xfrm>
              <a:off x="1858" y="2750"/>
              <a:ext cx="7" cy="3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6" y="2"/>
                </a:cxn>
              </a:cxnLst>
              <a:rect l="0" t="0" r="r" b="b"/>
              <a:pathLst>
                <a:path w="7" h="3">
                  <a:moveTo>
                    <a:pt x="6" y="2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6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6" name="Freeform 1254"/>
            <p:cNvSpPr>
              <a:spLocks/>
            </p:cNvSpPr>
            <p:nvPr/>
          </p:nvSpPr>
          <p:spPr bwMode="auto">
            <a:xfrm>
              <a:off x="2074" y="2751"/>
              <a:ext cx="14" cy="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6" y="4"/>
                </a:cxn>
                <a:cxn ang="0">
                  <a:pos x="8" y="4"/>
                </a:cxn>
                <a:cxn ang="0">
                  <a:pos x="10" y="5"/>
                </a:cxn>
                <a:cxn ang="0">
                  <a:pos x="11" y="5"/>
                </a:cxn>
                <a:cxn ang="0">
                  <a:pos x="13" y="6"/>
                </a:cxn>
                <a:cxn ang="0">
                  <a:pos x="13" y="4"/>
                </a:cxn>
                <a:cxn ang="0">
                  <a:pos x="12" y="2"/>
                </a:cxn>
                <a:cxn ang="0">
                  <a:pos x="10" y="1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14" h="7">
                  <a:moveTo>
                    <a:pt x="0" y="1"/>
                  </a:moveTo>
                  <a:lnTo>
                    <a:pt x="2" y="2"/>
                  </a:lnTo>
                  <a:lnTo>
                    <a:pt x="3" y="3"/>
                  </a:lnTo>
                  <a:lnTo>
                    <a:pt x="4" y="3"/>
                  </a:lnTo>
                  <a:lnTo>
                    <a:pt x="6" y="4"/>
                  </a:lnTo>
                  <a:lnTo>
                    <a:pt x="8" y="4"/>
                  </a:lnTo>
                  <a:lnTo>
                    <a:pt x="10" y="5"/>
                  </a:lnTo>
                  <a:lnTo>
                    <a:pt x="11" y="5"/>
                  </a:lnTo>
                  <a:lnTo>
                    <a:pt x="13" y="6"/>
                  </a:lnTo>
                  <a:lnTo>
                    <a:pt x="13" y="4"/>
                  </a:lnTo>
                  <a:lnTo>
                    <a:pt x="12" y="2"/>
                  </a:lnTo>
                  <a:lnTo>
                    <a:pt x="10" y="1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7" name="Freeform 1255"/>
            <p:cNvSpPr>
              <a:spLocks/>
            </p:cNvSpPr>
            <p:nvPr/>
          </p:nvSpPr>
          <p:spPr bwMode="auto">
            <a:xfrm>
              <a:off x="1840" y="2751"/>
              <a:ext cx="11" cy="6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10" y="5"/>
                </a:cxn>
                <a:cxn ang="0">
                  <a:pos x="9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5"/>
                </a:cxn>
              </a:cxnLst>
              <a:rect l="0" t="0" r="r" b="b"/>
              <a:pathLst>
                <a:path w="11" h="6">
                  <a:moveTo>
                    <a:pt x="0" y="5"/>
                  </a:moveTo>
                  <a:lnTo>
                    <a:pt x="10" y="5"/>
                  </a:lnTo>
                  <a:lnTo>
                    <a:pt x="9" y="3"/>
                  </a:lnTo>
                  <a:lnTo>
                    <a:pt x="9" y="2"/>
                  </a:lnTo>
                  <a:lnTo>
                    <a:pt x="8" y="1"/>
                  </a:lnTo>
                  <a:lnTo>
                    <a:pt x="7" y="1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8" name="Freeform 1256"/>
            <p:cNvSpPr>
              <a:spLocks/>
            </p:cNvSpPr>
            <p:nvPr/>
          </p:nvSpPr>
          <p:spPr bwMode="auto">
            <a:xfrm>
              <a:off x="1992" y="2752"/>
              <a:ext cx="5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5" h="3">
                  <a:moveTo>
                    <a:pt x="0" y="0"/>
                  </a:moveTo>
                  <a:lnTo>
                    <a:pt x="0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49" name="Freeform 1257"/>
            <p:cNvSpPr>
              <a:spLocks/>
            </p:cNvSpPr>
            <p:nvPr/>
          </p:nvSpPr>
          <p:spPr bwMode="auto">
            <a:xfrm>
              <a:off x="1893" y="2754"/>
              <a:ext cx="12" cy="13"/>
            </a:xfrm>
            <a:custGeom>
              <a:avLst/>
              <a:gdLst/>
              <a:ahLst/>
              <a:cxnLst>
                <a:cxn ang="0">
                  <a:pos x="2" y="8"/>
                </a:cxn>
                <a:cxn ang="0">
                  <a:pos x="3" y="7"/>
                </a:cxn>
                <a:cxn ang="0">
                  <a:pos x="5" y="7"/>
                </a:cxn>
                <a:cxn ang="0">
                  <a:pos x="7" y="7"/>
                </a:cxn>
                <a:cxn ang="0">
                  <a:pos x="8" y="7"/>
                </a:cxn>
                <a:cxn ang="0">
                  <a:pos x="9" y="8"/>
                </a:cxn>
                <a:cxn ang="0">
                  <a:pos x="10" y="9"/>
                </a:cxn>
                <a:cxn ang="0">
                  <a:pos x="11" y="11"/>
                </a:cxn>
                <a:cxn ang="0">
                  <a:pos x="11" y="12"/>
                </a:cxn>
                <a:cxn ang="0">
                  <a:pos x="6" y="0"/>
                </a:cxn>
                <a:cxn ang="0">
                  <a:pos x="6" y="1"/>
                </a:cxn>
                <a:cxn ang="0">
                  <a:pos x="5" y="2"/>
                </a:cxn>
                <a:cxn ang="0">
                  <a:pos x="4" y="3"/>
                </a:cxn>
                <a:cxn ang="0">
                  <a:pos x="2" y="3"/>
                </a:cxn>
                <a:cxn ang="0">
                  <a:pos x="1" y="4"/>
                </a:cxn>
                <a:cxn ang="0">
                  <a:pos x="0" y="5"/>
                </a:cxn>
                <a:cxn ang="0">
                  <a:pos x="1" y="6"/>
                </a:cxn>
                <a:cxn ang="0">
                  <a:pos x="2" y="8"/>
                </a:cxn>
              </a:cxnLst>
              <a:rect l="0" t="0" r="r" b="b"/>
              <a:pathLst>
                <a:path w="12" h="13">
                  <a:moveTo>
                    <a:pt x="2" y="8"/>
                  </a:moveTo>
                  <a:lnTo>
                    <a:pt x="3" y="7"/>
                  </a:lnTo>
                  <a:lnTo>
                    <a:pt x="5" y="7"/>
                  </a:lnTo>
                  <a:lnTo>
                    <a:pt x="7" y="7"/>
                  </a:lnTo>
                  <a:lnTo>
                    <a:pt x="8" y="7"/>
                  </a:lnTo>
                  <a:lnTo>
                    <a:pt x="9" y="8"/>
                  </a:lnTo>
                  <a:lnTo>
                    <a:pt x="10" y="9"/>
                  </a:lnTo>
                  <a:lnTo>
                    <a:pt x="11" y="11"/>
                  </a:lnTo>
                  <a:lnTo>
                    <a:pt x="11" y="12"/>
                  </a:lnTo>
                  <a:lnTo>
                    <a:pt x="6" y="0"/>
                  </a:lnTo>
                  <a:lnTo>
                    <a:pt x="6" y="1"/>
                  </a:lnTo>
                  <a:lnTo>
                    <a:pt x="5" y="2"/>
                  </a:lnTo>
                  <a:lnTo>
                    <a:pt x="4" y="3"/>
                  </a:lnTo>
                  <a:lnTo>
                    <a:pt x="2" y="3"/>
                  </a:lnTo>
                  <a:lnTo>
                    <a:pt x="1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2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0" name="Freeform 1258"/>
            <p:cNvSpPr>
              <a:spLocks/>
            </p:cNvSpPr>
            <p:nvPr/>
          </p:nvSpPr>
          <p:spPr bwMode="auto">
            <a:xfrm>
              <a:off x="1824" y="2754"/>
              <a:ext cx="10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"/>
                </a:cxn>
                <a:cxn ang="0">
                  <a:pos x="2" y="3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5" y="4"/>
                </a:cxn>
                <a:cxn ang="0">
                  <a:pos x="6" y="4"/>
                </a:cxn>
                <a:cxn ang="0">
                  <a:pos x="7" y="4"/>
                </a:cxn>
                <a:cxn ang="0">
                  <a:pos x="9" y="5"/>
                </a:cxn>
                <a:cxn ang="0">
                  <a:pos x="8" y="4"/>
                </a:cxn>
                <a:cxn ang="0">
                  <a:pos x="7" y="3"/>
                </a:cxn>
                <a:cxn ang="0">
                  <a:pos x="6" y="2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10" h="6">
                  <a:moveTo>
                    <a:pt x="0" y="0"/>
                  </a:moveTo>
                  <a:lnTo>
                    <a:pt x="1" y="2"/>
                  </a:lnTo>
                  <a:lnTo>
                    <a:pt x="2" y="3"/>
                  </a:lnTo>
                  <a:lnTo>
                    <a:pt x="3" y="4"/>
                  </a:lnTo>
                  <a:lnTo>
                    <a:pt x="4" y="4"/>
                  </a:lnTo>
                  <a:lnTo>
                    <a:pt x="5" y="4"/>
                  </a:lnTo>
                  <a:lnTo>
                    <a:pt x="6" y="4"/>
                  </a:lnTo>
                  <a:lnTo>
                    <a:pt x="7" y="4"/>
                  </a:lnTo>
                  <a:lnTo>
                    <a:pt x="9" y="5"/>
                  </a:lnTo>
                  <a:lnTo>
                    <a:pt x="8" y="4"/>
                  </a:lnTo>
                  <a:lnTo>
                    <a:pt x="7" y="3"/>
                  </a:lnTo>
                  <a:lnTo>
                    <a:pt x="6" y="2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1" name="Freeform 1259"/>
            <p:cNvSpPr>
              <a:spLocks/>
            </p:cNvSpPr>
            <p:nvPr/>
          </p:nvSpPr>
          <p:spPr bwMode="auto">
            <a:xfrm>
              <a:off x="1863" y="2755"/>
              <a:ext cx="9" cy="10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1" y="8"/>
                </a:cxn>
                <a:cxn ang="0">
                  <a:pos x="1" y="9"/>
                </a:cxn>
                <a:cxn ang="0">
                  <a:pos x="8" y="9"/>
                </a:cxn>
                <a:cxn ang="0">
                  <a:pos x="7" y="0"/>
                </a:cxn>
                <a:cxn ang="0">
                  <a:pos x="6" y="2"/>
                </a:cxn>
                <a:cxn ang="0">
                  <a:pos x="4" y="3"/>
                </a:cxn>
                <a:cxn ang="0">
                  <a:pos x="2" y="4"/>
                </a:cxn>
                <a:cxn ang="0">
                  <a:pos x="0" y="6"/>
                </a:cxn>
              </a:cxnLst>
              <a:rect l="0" t="0" r="r" b="b"/>
              <a:pathLst>
                <a:path w="9" h="10">
                  <a:moveTo>
                    <a:pt x="0" y="6"/>
                  </a:moveTo>
                  <a:lnTo>
                    <a:pt x="1" y="7"/>
                  </a:lnTo>
                  <a:lnTo>
                    <a:pt x="1" y="7"/>
                  </a:lnTo>
                  <a:lnTo>
                    <a:pt x="1" y="8"/>
                  </a:lnTo>
                  <a:lnTo>
                    <a:pt x="1" y="9"/>
                  </a:lnTo>
                  <a:lnTo>
                    <a:pt x="8" y="9"/>
                  </a:lnTo>
                  <a:lnTo>
                    <a:pt x="7" y="0"/>
                  </a:lnTo>
                  <a:lnTo>
                    <a:pt x="6" y="2"/>
                  </a:lnTo>
                  <a:lnTo>
                    <a:pt x="4" y="3"/>
                  </a:lnTo>
                  <a:lnTo>
                    <a:pt x="2" y="4"/>
                  </a:lnTo>
                  <a:lnTo>
                    <a:pt x="0" y="6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2" name="Freeform 1260"/>
            <p:cNvSpPr>
              <a:spLocks/>
            </p:cNvSpPr>
            <p:nvPr/>
          </p:nvSpPr>
          <p:spPr bwMode="auto">
            <a:xfrm>
              <a:off x="2042" y="2758"/>
              <a:ext cx="11" cy="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5" y="4"/>
                </a:cxn>
                <a:cxn ang="0">
                  <a:pos x="7" y="5"/>
                </a:cxn>
                <a:cxn ang="0">
                  <a:pos x="8" y="5"/>
                </a:cxn>
                <a:cxn ang="0">
                  <a:pos x="9" y="6"/>
                </a:cxn>
                <a:cxn ang="0">
                  <a:pos x="10" y="5"/>
                </a:cxn>
                <a:cxn ang="0">
                  <a:pos x="9" y="5"/>
                </a:cxn>
                <a:cxn ang="0">
                  <a:pos x="8" y="4"/>
                </a:cxn>
                <a:cxn ang="0">
                  <a:pos x="7" y="3"/>
                </a:cxn>
                <a:cxn ang="0">
                  <a:pos x="6" y="2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11" h="7">
                  <a:moveTo>
                    <a:pt x="0" y="1"/>
                  </a:moveTo>
                  <a:lnTo>
                    <a:pt x="0" y="2"/>
                  </a:lnTo>
                  <a:lnTo>
                    <a:pt x="1" y="3"/>
                  </a:lnTo>
                  <a:lnTo>
                    <a:pt x="2" y="4"/>
                  </a:lnTo>
                  <a:lnTo>
                    <a:pt x="3" y="4"/>
                  </a:lnTo>
                  <a:lnTo>
                    <a:pt x="5" y="4"/>
                  </a:lnTo>
                  <a:lnTo>
                    <a:pt x="7" y="5"/>
                  </a:lnTo>
                  <a:lnTo>
                    <a:pt x="8" y="5"/>
                  </a:lnTo>
                  <a:lnTo>
                    <a:pt x="9" y="6"/>
                  </a:lnTo>
                  <a:lnTo>
                    <a:pt x="10" y="5"/>
                  </a:lnTo>
                  <a:lnTo>
                    <a:pt x="9" y="5"/>
                  </a:lnTo>
                  <a:lnTo>
                    <a:pt x="8" y="4"/>
                  </a:lnTo>
                  <a:lnTo>
                    <a:pt x="7" y="3"/>
                  </a:lnTo>
                  <a:lnTo>
                    <a:pt x="6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3" name="Freeform 1261"/>
            <p:cNvSpPr>
              <a:spLocks/>
            </p:cNvSpPr>
            <p:nvPr/>
          </p:nvSpPr>
          <p:spPr bwMode="auto">
            <a:xfrm>
              <a:off x="1970" y="2757"/>
              <a:ext cx="7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5" y="3"/>
                </a:cxn>
                <a:cxn ang="0">
                  <a:pos x="6" y="2"/>
                </a:cxn>
                <a:cxn ang="0">
                  <a:pos x="5" y="0"/>
                </a:cxn>
                <a:cxn ang="0">
                  <a:pos x="0" y="0"/>
                </a:cxn>
              </a:cxnLst>
              <a:rect l="0" t="0" r="r" b="b"/>
              <a:pathLst>
                <a:path w="7" h="5">
                  <a:moveTo>
                    <a:pt x="0" y="0"/>
                  </a:moveTo>
                  <a:lnTo>
                    <a:pt x="0" y="2"/>
                  </a:lnTo>
                  <a:lnTo>
                    <a:pt x="1" y="3"/>
                  </a:lnTo>
                  <a:lnTo>
                    <a:pt x="2" y="4"/>
                  </a:lnTo>
                  <a:lnTo>
                    <a:pt x="3" y="4"/>
                  </a:lnTo>
                  <a:lnTo>
                    <a:pt x="4" y="4"/>
                  </a:lnTo>
                  <a:lnTo>
                    <a:pt x="5" y="3"/>
                  </a:lnTo>
                  <a:lnTo>
                    <a:pt x="6" y="2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4" name="Freeform 1262"/>
            <p:cNvSpPr>
              <a:spLocks/>
            </p:cNvSpPr>
            <p:nvPr/>
          </p:nvSpPr>
          <p:spPr bwMode="auto">
            <a:xfrm>
              <a:off x="1879" y="2757"/>
              <a:ext cx="8" cy="8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" y="6"/>
                </a:cxn>
                <a:cxn ang="0">
                  <a:pos x="3" y="7"/>
                </a:cxn>
                <a:cxn ang="0">
                  <a:pos x="5" y="7"/>
                </a:cxn>
                <a:cxn ang="0">
                  <a:pos x="7" y="7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3" y="2"/>
                </a:cxn>
                <a:cxn ang="0">
                  <a:pos x="1" y="3"/>
                </a:cxn>
                <a:cxn ang="0">
                  <a:pos x="0" y="4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lnTo>
                    <a:pt x="1" y="6"/>
                  </a:lnTo>
                  <a:lnTo>
                    <a:pt x="3" y="7"/>
                  </a:lnTo>
                  <a:lnTo>
                    <a:pt x="5" y="7"/>
                  </a:lnTo>
                  <a:lnTo>
                    <a:pt x="7" y="7"/>
                  </a:lnTo>
                  <a:lnTo>
                    <a:pt x="6" y="0"/>
                  </a:lnTo>
                  <a:lnTo>
                    <a:pt x="4" y="1"/>
                  </a:lnTo>
                  <a:lnTo>
                    <a:pt x="3" y="2"/>
                  </a:lnTo>
                  <a:lnTo>
                    <a:pt x="1" y="3"/>
                  </a:lnTo>
                  <a:lnTo>
                    <a:pt x="0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5" name="Freeform 1263"/>
            <p:cNvSpPr>
              <a:spLocks/>
            </p:cNvSpPr>
            <p:nvPr/>
          </p:nvSpPr>
          <p:spPr bwMode="auto">
            <a:xfrm>
              <a:off x="1808" y="2758"/>
              <a:ext cx="9" cy="5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8" y="4"/>
                </a:cxn>
                <a:cxn ang="0">
                  <a:pos x="6" y="3"/>
                </a:cxn>
                <a:cxn ang="0">
                  <a:pos x="5" y="1"/>
                </a:cxn>
                <a:cxn ang="0">
                  <a:pos x="3" y="0"/>
                </a:cxn>
                <a:cxn ang="0">
                  <a:pos x="0" y="1"/>
                </a:cxn>
              </a:cxnLst>
              <a:rect l="0" t="0" r="r" b="b"/>
              <a:pathLst>
                <a:path w="9" h="5">
                  <a:moveTo>
                    <a:pt x="0" y="1"/>
                  </a:moveTo>
                  <a:lnTo>
                    <a:pt x="0" y="2"/>
                  </a:lnTo>
                  <a:lnTo>
                    <a:pt x="1" y="3"/>
                  </a:lnTo>
                  <a:lnTo>
                    <a:pt x="3" y="4"/>
                  </a:lnTo>
                  <a:lnTo>
                    <a:pt x="4" y="4"/>
                  </a:lnTo>
                  <a:lnTo>
                    <a:pt x="8" y="4"/>
                  </a:lnTo>
                  <a:lnTo>
                    <a:pt x="6" y="3"/>
                  </a:lnTo>
                  <a:lnTo>
                    <a:pt x="5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6" name="Freeform 1264"/>
            <p:cNvSpPr>
              <a:spLocks/>
            </p:cNvSpPr>
            <p:nvPr/>
          </p:nvSpPr>
          <p:spPr bwMode="auto">
            <a:xfrm>
              <a:off x="1992" y="2759"/>
              <a:ext cx="5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r" b="b"/>
              <a:pathLst>
                <a:path w="5" h="3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7" name="Freeform 1265"/>
            <p:cNvSpPr>
              <a:spLocks/>
            </p:cNvSpPr>
            <p:nvPr/>
          </p:nvSpPr>
          <p:spPr bwMode="auto">
            <a:xfrm>
              <a:off x="1787" y="2760"/>
              <a:ext cx="14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3" y="2"/>
                </a:cxn>
                <a:cxn ang="0">
                  <a:pos x="4" y="3"/>
                </a:cxn>
                <a:cxn ang="0">
                  <a:pos x="6" y="4"/>
                </a:cxn>
                <a:cxn ang="0">
                  <a:pos x="7" y="5"/>
                </a:cxn>
                <a:cxn ang="0">
                  <a:pos x="9" y="6"/>
                </a:cxn>
                <a:cxn ang="0">
                  <a:pos x="10" y="6"/>
                </a:cxn>
                <a:cxn ang="0">
                  <a:pos x="12" y="5"/>
                </a:cxn>
                <a:cxn ang="0">
                  <a:pos x="13" y="3"/>
                </a:cxn>
                <a:cxn ang="0">
                  <a:pos x="12" y="1"/>
                </a:cxn>
                <a:cxn ang="0">
                  <a:pos x="11" y="0"/>
                </a:cxn>
                <a:cxn ang="0">
                  <a:pos x="9" y="0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0" y="0"/>
                </a:cxn>
              </a:cxnLst>
              <a:rect l="0" t="0" r="r" b="b"/>
              <a:pathLst>
                <a:path w="14" h="7">
                  <a:moveTo>
                    <a:pt x="0" y="0"/>
                  </a:moveTo>
                  <a:lnTo>
                    <a:pt x="2" y="0"/>
                  </a:lnTo>
                  <a:lnTo>
                    <a:pt x="3" y="2"/>
                  </a:lnTo>
                  <a:lnTo>
                    <a:pt x="4" y="3"/>
                  </a:lnTo>
                  <a:lnTo>
                    <a:pt x="6" y="4"/>
                  </a:lnTo>
                  <a:lnTo>
                    <a:pt x="7" y="5"/>
                  </a:lnTo>
                  <a:lnTo>
                    <a:pt x="9" y="6"/>
                  </a:lnTo>
                  <a:lnTo>
                    <a:pt x="10" y="6"/>
                  </a:lnTo>
                  <a:lnTo>
                    <a:pt x="12" y="5"/>
                  </a:lnTo>
                  <a:lnTo>
                    <a:pt x="13" y="3"/>
                  </a:lnTo>
                  <a:lnTo>
                    <a:pt x="12" y="1"/>
                  </a:lnTo>
                  <a:lnTo>
                    <a:pt x="11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8" name="Freeform 1266"/>
            <p:cNvSpPr>
              <a:spLocks/>
            </p:cNvSpPr>
            <p:nvPr/>
          </p:nvSpPr>
          <p:spPr bwMode="auto">
            <a:xfrm>
              <a:off x="2069" y="2760"/>
              <a:ext cx="11" cy="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2"/>
                </a:cxn>
                <a:cxn ang="0">
                  <a:pos x="2" y="3"/>
                </a:cxn>
                <a:cxn ang="0">
                  <a:pos x="4" y="3"/>
                </a:cxn>
                <a:cxn ang="0">
                  <a:pos x="6" y="3"/>
                </a:cxn>
                <a:cxn ang="0">
                  <a:pos x="7" y="3"/>
                </a:cxn>
                <a:cxn ang="0">
                  <a:pos x="8" y="3"/>
                </a:cxn>
                <a:cxn ang="0">
                  <a:pos x="9" y="3"/>
                </a:cxn>
                <a:cxn ang="0">
                  <a:pos x="10" y="2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1"/>
                </a:cxn>
                <a:cxn ang="0">
                  <a:pos x="4" y="2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1" y="0"/>
                </a:cxn>
              </a:cxnLst>
              <a:rect l="0" t="0" r="r" b="b"/>
              <a:pathLst>
                <a:path w="11" h="4">
                  <a:moveTo>
                    <a:pt x="1" y="0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7" y="3"/>
                  </a:lnTo>
                  <a:lnTo>
                    <a:pt x="8" y="3"/>
                  </a:lnTo>
                  <a:lnTo>
                    <a:pt x="9" y="3"/>
                  </a:lnTo>
                  <a:lnTo>
                    <a:pt x="10" y="2"/>
                  </a:lnTo>
                  <a:lnTo>
                    <a:pt x="9" y="2"/>
                  </a:lnTo>
                  <a:lnTo>
                    <a:pt x="8" y="1"/>
                  </a:lnTo>
                  <a:lnTo>
                    <a:pt x="7" y="1"/>
                  </a:lnTo>
                  <a:lnTo>
                    <a:pt x="5" y="1"/>
                  </a:lnTo>
                  <a:lnTo>
                    <a:pt x="4" y="2"/>
                  </a:lnTo>
                  <a:lnTo>
                    <a:pt x="3" y="1"/>
                  </a:lnTo>
                  <a:lnTo>
                    <a:pt x="2" y="1"/>
                  </a:lnTo>
                  <a:lnTo>
                    <a:pt x="1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59" name="Freeform 1267"/>
            <p:cNvSpPr>
              <a:spLocks/>
            </p:cNvSpPr>
            <p:nvPr/>
          </p:nvSpPr>
          <p:spPr bwMode="auto">
            <a:xfrm>
              <a:off x="2105" y="2760"/>
              <a:ext cx="14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3" y="2"/>
                </a:cxn>
                <a:cxn ang="0">
                  <a:pos x="4" y="3"/>
                </a:cxn>
                <a:cxn ang="0">
                  <a:pos x="6" y="5"/>
                </a:cxn>
                <a:cxn ang="0">
                  <a:pos x="7" y="7"/>
                </a:cxn>
                <a:cxn ang="0">
                  <a:pos x="9" y="8"/>
                </a:cxn>
                <a:cxn ang="0">
                  <a:pos x="11" y="10"/>
                </a:cxn>
                <a:cxn ang="0">
                  <a:pos x="13" y="10"/>
                </a:cxn>
                <a:cxn ang="0">
                  <a:pos x="13" y="8"/>
                </a:cxn>
                <a:cxn ang="0">
                  <a:pos x="12" y="5"/>
                </a:cxn>
                <a:cxn ang="0">
                  <a:pos x="11" y="4"/>
                </a:cxn>
                <a:cxn ang="0">
                  <a:pos x="9" y="3"/>
                </a:cxn>
                <a:cxn ang="0">
                  <a:pos x="6" y="2"/>
                </a:cxn>
                <a:cxn ang="0">
                  <a:pos x="4" y="1"/>
                </a:cxn>
                <a:cxn ang="0">
                  <a:pos x="2" y="1"/>
                </a:cxn>
                <a:cxn ang="0">
                  <a:pos x="0" y="0"/>
                </a:cxn>
              </a:cxnLst>
              <a:rect l="0" t="0" r="r" b="b"/>
              <a:pathLst>
                <a:path w="14" h="11">
                  <a:moveTo>
                    <a:pt x="0" y="0"/>
                  </a:moveTo>
                  <a:lnTo>
                    <a:pt x="2" y="1"/>
                  </a:lnTo>
                  <a:lnTo>
                    <a:pt x="3" y="2"/>
                  </a:lnTo>
                  <a:lnTo>
                    <a:pt x="4" y="3"/>
                  </a:lnTo>
                  <a:lnTo>
                    <a:pt x="6" y="5"/>
                  </a:lnTo>
                  <a:lnTo>
                    <a:pt x="7" y="7"/>
                  </a:lnTo>
                  <a:lnTo>
                    <a:pt x="9" y="8"/>
                  </a:lnTo>
                  <a:lnTo>
                    <a:pt x="11" y="10"/>
                  </a:lnTo>
                  <a:lnTo>
                    <a:pt x="13" y="10"/>
                  </a:lnTo>
                  <a:lnTo>
                    <a:pt x="13" y="8"/>
                  </a:lnTo>
                  <a:lnTo>
                    <a:pt x="12" y="5"/>
                  </a:lnTo>
                  <a:lnTo>
                    <a:pt x="11" y="4"/>
                  </a:lnTo>
                  <a:lnTo>
                    <a:pt x="9" y="3"/>
                  </a:lnTo>
                  <a:lnTo>
                    <a:pt x="6" y="2"/>
                  </a:lnTo>
                  <a:lnTo>
                    <a:pt x="4" y="1"/>
                  </a:lnTo>
                  <a:lnTo>
                    <a:pt x="2" y="1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0" name="Freeform 1268"/>
            <p:cNvSpPr>
              <a:spLocks/>
            </p:cNvSpPr>
            <p:nvPr/>
          </p:nvSpPr>
          <p:spPr bwMode="auto">
            <a:xfrm>
              <a:off x="2085" y="2761"/>
              <a:ext cx="6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5" y="2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3"/>
                </a:cxn>
              </a:cxnLst>
              <a:rect l="0" t="0" r="r" b="b"/>
              <a:pathLst>
                <a:path w="6" h="4">
                  <a:moveTo>
                    <a:pt x="0" y="3"/>
                  </a:moveTo>
                  <a:lnTo>
                    <a:pt x="5" y="2"/>
                  </a:lnTo>
                  <a:lnTo>
                    <a:pt x="5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1" name="Freeform 1269"/>
            <p:cNvSpPr>
              <a:spLocks/>
            </p:cNvSpPr>
            <p:nvPr/>
          </p:nvSpPr>
          <p:spPr bwMode="auto">
            <a:xfrm>
              <a:off x="1775" y="2761"/>
              <a:ext cx="12" cy="11"/>
            </a:xfrm>
            <a:custGeom>
              <a:avLst/>
              <a:gdLst/>
              <a:ahLst/>
              <a:cxnLst>
                <a:cxn ang="0">
                  <a:pos x="2" y="8"/>
                </a:cxn>
                <a:cxn ang="0">
                  <a:pos x="4" y="9"/>
                </a:cxn>
                <a:cxn ang="0">
                  <a:pos x="7" y="10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7"/>
                </a:cxn>
                <a:cxn ang="0">
                  <a:pos x="10" y="5"/>
                </a:cxn>
                <a:cxn ang="0">
                  <a:pos x="10" y="4"/>
                </a:cxn>
                <a:cxn ang="0">
                  <a:pos x="8" y="4"/>
                </a:cxn>
                <a:cxn ang="0">
                  <a:pos x="6" y="3"/>
                </a:cxn>
                <a:cxn ang="0">
                  <a:pos x="5" y="3"/>
                </a:cxn>
                <a:cxn ang="0">
                  <a:pos x="3" y="2"/>
                </a:cxn>
                <a:cxn ang="0">
                  <a:pos x="2" y="0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2" y="8"/>
                </a:cxn>
              </a:cxnLst>
              <a:rect l="0" t="0" r="r" b="b"/>
              <a:pathLst>
                <a:path w="12" h="11">
                  <a:moveTo>
                    <a:pt x="2" y="8"/>
                  </a:moveTo>
                  <a:lnTo>
                    <a:pt x="4" y="9"/>
                  </a:lnTo>
                  <a:lnTo>
                    <a:pt x="7" y="10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7"/>
                  </a:lnTo>
                  <a:lnTo>
                    <a:pt x="10" y="5"/>
                  </a:lnTo>
                  <a:lnTo>
                    <a:pt x="10" y="4"/>
                  </a:lnTo>
                  <a:lnTo>
                    <a:pt x="8" y="4"/>
                  </a:lnTo>
                  <a:lnTo>
                    <a:pt x="6" y="3"/>
                  </a:lnTo>
                  <a:lnTo>
                    <a:pt x="5" y="3"/>
                  </a:lnTo>
                  <a:lnTo>
                    <a:pt x="3" y="2"/>
                  </a:lnTo>
                  <a:lnTo>
                    <a:pt x="2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2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2" name="Freeform 1270"/>
            <p:cNvSpPr>
              <a:spLocks/>
            </p:cNvSpPr>
            <p:nvPr/>
          </p:nvSpPr>
          <p:spPr bwMode="auto">
            <a:xfrm>
              <a:off x="1846" y="2762"/>
              <a:ext cx="10" cy="7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9" y="6"/>
                </a:cxn>
                <a:cxn ang="0">
                  <a:pos x="7" y="0"/>
                </a:cxn>
                <a:cxn ang="0">
                  <a:pos x="6" y="1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5"/>
                </a:cxn>
              </a:cxnLst>
              <a:rect l="0" t="0" r="r" b="b"/>
              <a:pathLst>
                <a:path w="10" h="7">
                  <a:moveTo>
                    <a:pt x="0" y="5"/>
                  </a:moveTo>
                  <a:lnTo>
                    <a:pt x="9" y="6"/>
                  </a:lnTo>
                  <a:lnTo>
                    <a:pt x="7" y="0"/>
                  </a:lnTo>
                  <a:lnTo>
                    <a:pt x="6" y="1"/>
                  </a:lnTo>
                  <a:lnTo>
                    <a:pt x="5" y="1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3" name="Freeform 1271"/>
            <p:cNvSpPr>
              <a:spLocks/>
            </p:cNvSpPr>
            <p:nvPr/>
          </p:nvSpPr>
          <p:spPr bwMode="auto">
            <a:xfrm>
              <a:off x="2052" y="2764"/>
              <a:ext cx="9" cy="10"/>
            </a:xfrm>
            <a:custGeom>
              <a:avLst/>
              <a:gdLst/>
              <a:ahLst/>
              <a:cxnLst>
                <a:cxn ang="0">
                  <a:pos x="1" y="9"/>
                </a:cxn>
                <a:cxn ang="0">
                  <a:pos x="3" y="8"/>
                </a:cxn>
                <a:cxn ang="0">
                  <a:pos x="6" y="5"/>
                </a:cxn>
                <a:cxn ang="0">
                  <a:pos x="8" y="3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1" y="9"/>
                </a:cxn>
              </a:cxnLst>
              <a:rect l="0" t="0" r="r" b="b"/>
              <a:pathLst>
                <a:path w="9" h="10">
                  <a:moveTo>
                    <a:pt x="1" y="9"/>
                  </a:moveTo>
                  <a:lnTo>
                    <a:pt x="3" y="8"/>
                  </a:lnTo>
                  <a:lnTo>
                    <a:pt x="6" y="5"/>
                  </a:lnTo>
                  <a:lnTo>
                    <a:pt x="8" y="3"/>
                  </a:lnTo>
                  <a:lnTo>
                    <a:pt x="8" y="0"/>
                  </a:lnTo>
                  <a:lnTo>
                    <a:pt x="0" y="7"/>
                  </a:lnTo>
                  <a:lnTo>
                    <a:pt x="1" y="9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4" name="Freeform 1272"/>
            <p:cNvSpPr>
              <a:spLocks/>
            </p:cNvSpPr>
            <p:nvPr/>
          </p:nvSpPr>
          <p:spPr bwMode="auto">
            <a:xfrm>
              <a:off x="2041" y="2766"/>
              <a:ext cx="6" cy="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1" y="4"/>
                </a:cxn>
                <a:cxn ang="0">
                  <a:pos x="2" y="5"/>
                </a:cxn>
                <a:cxn ang="0">
                  <a:pos x="3" y="7"/>
                </a:cxn>
                <a:cxn ang="0">
                  <a:pos x="5" y="7"/>
                </a:cxn>
                <a:cxn ang="0">
                  <a:pos x="5" y="5"/>
                </a:cxn>
                <a:cxn ang="0">
                  <a:pos x="5" y="4"/>
                </a:cxn>
                <a:cxn ang="0">
                  <a:pos x="3" y="2"/>
                </a:cxn>
                <a:cxn ang="0">
                  <a:pos x="1" y="0"/>
                </a:cxn>
                <a:cxn ang="0">
                  <a:pos x="0" y="3"/>
                </a:cxn>
              </a:cxnLst>
              <a:rect l="0" t="0" r="r" b="b"/>
              <a:pathLst>
                <a:path w="6" h="8">
                  <a:moveTo>
                    <a:pt x="0" y="3"/>
                  </a:moveTo>
                  <a:lnTo>
                    <a:pt x="1" y="4"/>
                  </a:lnTo>
                  <a:lnTo>
                    <a:pt x="2" y="5"/>
                  </a:lnTo>
                  <a:lnTo>
                    <a:pt x="3" y="7"/>
                  </a:lnTo>
                  <a:lnTo>
                    <a:pt x="5" y="7"/>
                  </a:lnTo>
                  <a:lnTo>
                    <a:pt x="5" y="5"/>
                  </a:lnTo>
                  <a:lnTo>
                    <a:pt x="5" y="4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5" name="Freeform 1273"/>
            <p:cNvSpPr>
              <a:spLocks/>
            </p:cNvSpPr>
            <p:nvPr/>
          </p:nvSpPr>
          <p:spPr bwMode="auto">
            <a:xfrm>
              <a:off x="1829" y="2766"/>
              <a:ext cx="12" cy="1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3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6" y="3"/>
                </a:cxn>
                <a:cxn ang="0">
                  <a:pos x="7" y="3"/>
                </a:cxn>
                <a:cxn ang="0">
                  <a:pos x="8" y="4"/>
                </a:cxn>
                <a:cxn ang="0">
                  <a:pos x="9" y="4"/>
                </a:cxn>
                <a:cxn ang="0">
                  <a:pos x="10" y="5"/>
                </a:cxn>
                <a:cxn ang="0">
                  <a:pos x="10" y="8"/>
                </a:cxn>
                <a:cxn ang="0">
                  <a:pos x="8" y="9"/>
                </a:cxn>
                <a:cxn ang="0">
                  <a:pos x="6" y="10"/>
                </a:cxn>
                <a:cxn ang="0">
                  <a:pos x="4" y="10"/>
                </a:cxn>
                <a:cxn ang="0">
                  <a:pos x="4" y="13"/>
                </a:cxn>
                <a:cxn ang="0">
                  <a:pos x="11" y="14"/>
                </a:cxn>
                <a:cxn ang="0">
                  <a:pos x="11" y="10"/>
                </a:cxn>
                <a:cxn ang="0">
                  <a:pos x="10" y="6"/>
                </a:cxn>
                <a:cxn ang="0">
                  <a:pos x="9" y="3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0" y="2"/>
                </a:cxn>
              </a:cxnLst>
              <a:rect l="0" t="0" r="r" b="b"/>
              <a:pathLst>
                <a:path w="12" h="15">
                  <a:moveTo>
                    <a:pt x="0" y="2"/>
                  </a:moveTo>
                  <a:lnTo>
                    <a:pt x="0" y="3"/>
                  </a:lnTo>
                  <a:lnTo>
                    <a:pt x="2" y="4"/>
                  </a:lnTo>
                  <a:lnTo>
                    <a:pt x="3" y="4"/>
                  </a:lnTo>
                  <a:lnTo>
                    <a:pt x="4" y="3"/>
                  </a:lnTo>
                  <a:lnTo>
                    <a:pt x="6" y="3"/>
                  </a:lnTo>
                  <a:lnTo>
                    <a:pt x="7" y="3"/>
                  </a:lnTo>
                  <a:lnTo>
                    <a:pt x="8" y="4"/>
                  </a:lnTo>
                  <a:lnTo>
                    <a:pt x="9" y="4"/>
                  </a:lnTo>
                  <a:lnTo>
                    <a:pt x="10" y="5"/>
                  </a:lnTo>
                  <a:lnTo>
                    <a:pt x="10" y="8"/>
                  </a:lnTo>
                  <a:lnTo>
                    <a:pt x="8" y="9"/>
                  </a:lnTo>
                  <a:lnTo>
                    <a:pt x="6" y="10"/>
                  </a:lnTo>
                  <a:lnTo>
                    <a:pt x="4" y="10"/>
                  </a:lnTo>
                  <a:lnTo>
                    <a:pt x="4" y="13"/>
                  </a:lnTo>
                  <a:lnTo>
                    <a:pt x="11" y="14"/>
                  </a:lnTo>
                  <a:lnTo>
                    <a:pt x="11" y="10"/>
                  </a:lnTo>
                  <a:lnTo>
                    <a:pt x="10" y="6"/>
                  </a:lnTo>
                  <a:lnTo>
                    <a:pt x="9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6" name="Freeform 1274"/>
            <p:cNvSpPr>
              <a:spLocks/>
            </p:cNvSpPr>
            <p:nvPr/>
          </p:nvSpPr>
          <p:spPr bwMode="auto">
            <a:xfrm>
              <a:off x="1760" y="2766"/>
              <a:ext cx="10" cy="8"/>
            </a:xfrm>
            <a:custGeom>
              <a:avLst/>
              <a:gdLst/>
              <a:ahLst/>
              <a:cxnLst>
                <a:cxn ang="0">
                  <a:pos x="9" y="7"/>
                </a:cxn>
                <a:cxn ang="0">
                  <a:pos x="4" y="0"/>
                </a:cxn>
                <a:cxn ang="0">
                  <a:pos x="0" y="7"/>
                </a:cxn>
                <a:cxn ang="0">
                  <a:pos x="9" y="7"/>
                </a:cxn>
              </a:cxnLst>
              <a:rect l="0" t="0" r="r" b="b"/>
              <a:pathLst>
                <a:path w="10" h="8">
                  <a:moveTo>
                    <a:pt x="9" y="7"/>
                  </a:moveTo>
                  <a:lnTo>
                    <a:pt x="4" y="0"/>
                  </a:lnTo>
                  <a:lnTo>
                    <a:pt x="0" y="7"/>
                  </a:lnTo>
                  <a:lnTo>
                    <a:pt x="9" y="7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7" name="Freeform 1275"/>
            <p:cNvSpPr>
              <a:spLocks/>
            </p:cNvSpPr>
            <p:nvPr/>
          </p:nvSpPr>
          <p:spPr bwMode="auto">
            <a:xfrm>
              <a:off x="1884" y="2768"/>
              <a:ext cx="5" cy="9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" y="8"/>
                </a:cxn>
                <a:cxn ang="0">
                  <a:pos x="4" y="0"/>
                </a:cxn>
                <a:cxn ang="0">
                  <a:pos x="1" y="1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8"/>
                </a:cxn>
              </a:cxnLst>
              <a:rect l="0" t="0" r="r" b="b"/>
              <a:pathLst>
                <a:path w="5" h="9">
                  <a:moveTo>
                    <a:pt x="0" y="8"/>
                  </a:moveTo>
                  <a:lnTo>
                    <a:pt x="1" y="8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8" name="Freeform 1276"/>
            <p:cNvSpPr>
              <a:spLocks/>
            </p:cNvSpPr>
            <p:nvPr/>
          </p:nvSpPr>
          <p:spPr bwMode="auto">
            <a:xfrm>
              <a:off x="1816" y="2768"/>
              <a:ext cx="10" cy="17"/>
            </a:xfrm>
            <a:custGeom>
              <a:avLst/>
              <a:gdLst/>
              <a:ahLst/>
              <a:cxnLst>
                <a:cxn ang="0">
                  <a:pos x="7" y="5"/>
                </a:cxn>
                <a:cxn ang="0">
                  <a:pos x="2" y="14"/>
                </a:cxn>
                <a:cxn ang="0">
                  <a:pos x="4" y="14"/>
                </a:cxn>
                <a:cxn ang="0">
                  <a:pos x="6" y="14"/>
                </a:cxn>
                <a:cxn ang="0">
                  <a:pos x="8" y="15"/>
                </a:cxn>
                <a:cxn ang="0">
                  <a:pos x="9" y="16"/>
                </a:cxn>
                <a:cxn ang="0">
                  <a:pos x="9" y="11"/>
                </a:cxn>
                <a:cxn ang="0">
                  <a:pos x="8" y="7"/>
                </a:cxn>
                <a:cxn ang="0">
                  <a:pos x="7" y="4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7" y="5"/>
                </a:cxn>
              </a:cxnLst>
              <a:rect l="0" t="0" r="r" b="b"/>
              <a:pathLst>
                <a:path w="10" h="17">
                  <a:moveTo>
                    <a:pt x="7" y="5"/>
                  </a:moveTo>
                  <a:lnTo>
                    <a:pt x="2" y="14"/>
                  </a:lnTo>
                  <a:lnTo>
                    <a:pt x="4" y="14"/>
                  </a:lnTo>
                  <a:lnTo>
                    <a:pt x="6" y="14"/>
                  </a:lnTo>
                  <a:lnTo>
                    <a:pt x="8" y="15"/>
                  </a:lnTo>
                  <a:lnTo>
                    <a:pt x="9" y="16"/>
                  </a:lnTo>
                  <a:lnTo>
                    <a:pt x="9" y="11"/>
                  </a:lnTo>
                  <a:lnTo>
                    <a:pt x="8" y="7"/>
                  </a:lnTo>
                  <a:lnTo>
                    <a:pt x="7" y="4"/>
                  </a:lnTo>
                  <a:lnTo>
                    <a:pt x="4" y="0"/>
                  </a:lnTo>
                  <a:lnTo>
                    <a:pt x="0" y="2"/>
                  </a:lnTo>
                  <a:lnTo>
                    <a:pt x="7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69" name="Freeform 1277"/>
            <p:cNvSpPr>
              <a:spLocks/>
            </p:cNvSpPr>
            <p:nvPr/>
          </p:nvSpPr>
          <p:spPr bwMode="auto">
            <a:xfrm>
              <a:off x="2104" y="2769"/>
              <a:ext cx="7" cy="10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0" y="6"/>
                </a:cxn>
                <a:cxn ang="0">
                  <a:pos x="1" y="7"/>
                </a:cxn>
                <a:cxn ang="0">
                  <a:pos x="2" y="8"/>
                </a:cxn>
                <a:cxn ang="0">
                  <a:pos x="3" y="9"/>
                </a:cxn>
                <a:cxn ang="0">
                  <a:pos x="5" y="7"/>
                </a:cxn>
                <a:cxn ang="0">
                  <a:pos x="6" y="5"/>
                </a:cxn>
                <a:cxn ang="0">
                  <a:pos x="5" y="3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2" y="2"/>
                </a:cxn>
                <a:cxn ang="0">
                  <a:pos x="1" y="3"/>
                </a:cxn>
                <a:cxn ang="0">
                  <a:pos x="1" y="4"/>
                </a:cxn>
              </a:cxnLst>
              <a:rect l="0" t="0" r="r" b="b"/>
              <a:pathLst>
                <a:path w="7" h="10">
                  <a:moveTo>
                    <a:pt x="1" y="4"/>
                  </a:moveTo>
                  <a:lnTo>
                    <a:pt x="0" y="6"/>
                  </a:lnTo>
                  <a:lnTo>
                    <a:pt x="1" y="7"/>
                  </a:lnTo>
                  <a:lnTo>
                    <a:pt x="2" y="8"/>
                  </a:lnTo>
                  <a:lnTo>
                    <a:pt x="3" y="9"/>
                  </a:lnTo>
                  <a:lnTo>
                    <a:pt x="5" y="7"/>
                  </a:lnTo>
                  <a:lnTo>
                    <a:pt x="6" y="5"/>
                  </a:lnTo>
                  <a:lnTo>
                    <a:pt x="5" y="3"/>
                  </a:lnTo>
                  <a:lnTo>
                    <a:pt x="4" y="0"/>
                  </a:lnTo>
                  <a:lnTo>
                    <a:pt x="3" y="1"/>
                  </a:lnTo>
                  <a:lnTo>
                    <a:pt x="2" y="2"/>
                  </a:lnTo>
                  <a:lnTo>
                    <a:pt x="1" y="3"/>
                  </a:lnTo>
                  <a:lnTo>
                    <a:pt x="1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0" name="Freeform 1278"/>
            <p:cNvSpPr>
              <a:spLocks/>
            </p:cNvSpPr>
            <p:nvPr/>
          </p:nvSpPr>
          <p:spPr bwMode="auto">
            <a:xfrm>
              <a:off x="1941" y="2771"/>
              <a:ext cx="59" cy="29"/>
            </a:xfrm>
            <a:custGeom>
              <a:avLst/>
              <a:gdLst/>
              <a:ahLst/>
              <a:cxnLst>
                <a:cxn ang="0">
                  <a:pos x="51" y="9"/>
                </a:cxn>
                <a:cxn ang="0">
                  <a:pos x="52" y="9"/>
                </a:cxn>
                <a:cxn ang="0">
                  <a:pos x="53" y="10"/>
                </a:cxn>
                <a:cxn ang="0">
                  <a:pos x="52" y="12"/>
                </a:cxn>
                <a:cxn ang="0">
                  <a:pos x="49" y="13"/>
                </a:cxn>
                <a:cxn ang="0">
                  <a:pos x="49" y="10"/>
                </a:cxn>
                <a:cxn ang="0">
                  <a:pos x="46" y="10"/>
                </a:cxn>
                <a:cxn ang="0">
                  <a:pos x="42" y="12"/>
                </a:cxn>
                <a:cxn ang="0">
                  <a:pos x="37" y="12"/>
                </a:cxn>
                <a:cxn ang="0">
                  <a:pos x="33" y="12"/>
                </a:cxn>
                <a:cxn ang="0">
                  <a:pos x="31" y="9"/>
                </a:cxn>
                <a:cxn ang="0">
                  <a:pos x="27" y="10"/>
                </a:cxn>
                <a:cxn ang="0">
                  <a:pos x="23" y="10"/>
                </a:cxn>
                <a:cxn ang="0">
                  <a:pos x="19" y="12"/>
                </a:cxn>
                <a:cxn ang="0">
                  <a:pos x="15" y="15"/>
                </a:cxn>
                <a:cxn ang="0">
                  <a:pos x="13" y="12"/>
                </a:cxn>
                <a:cxn ang="0">
                  <a:pos x="15" y="9"/>
                </a:cxn>
                <a:cxn ang="0">
                  <a:pos x="11" y="9"/>
                </a:cxn>
                <a:cxn ang="0">
                  <a:pos x="8" y="12"/>
                </a:cxn>
                <a:cxn ang="0">
                  <a:pos x="5" y="15"/>
                </a:cxn>
                <a:cxn ang="0">
                  <a:pos x="0" y="15"/>
                </a:cxn>
                <a:cxn ang="0">
                  <a:pos x="7" y="17"/>
                </a:cxn>
                <a:cxn ang="0">
                  <a:pos x="16" y="15"/>
                </a:cxn>
                <a:cxn ang="0">
                  <a:pos x="23" y="14"/>
                </a:cxn>
                <a:cxn ang="0">
                  <a:pos x="24" y="21"/>
                </a:cxn>
                <a:cxn ang="0">
                  <a:pos x="26" y="20"/>
                </a:cxn>
                <a:cxn ang="0">
                  <a:pos x="28" y="18"/>
                </a:cxn>
                <a:cxn ang="0">
                  <a:pos x="32" y="21"/>
                </a:cxn>
                <a:cxn ang="0">
                  <a:pos x="35" y="20"/>
                </a:cxn>
                <a:cxn ang="0">
                  <a:pos x="37" y="23"/>
                </a:cxn>
                <a:cxn ang="0">
                  <a:pos x="40" y="25"/>
                </a:cxn>
                <a:cxn ang="0">
                  <a:pos x="43" y="23"/>
                </a:cxn>
                <a:cxn ang="0">
                  <a:pos x="45" y="22"/>
                </a:cxn>
                <a:cxn ang="0">
                  <a:pos x="47" y="22"/>
                </a:cxn>
                <a:cxn ang="0">
                  <a:pos x="50" y="25"/>
                </a:cxn>
                <a:cxn ang="0">
                  <a:pos x="50" y="26"/>
                </a:cxn>
                <a:cxn ang="0">
                  <a:pos x="49" y="27"/>
                </a:cxn>
                <a:cxn ang="0">
                  <a:pos x="51" y="28"/>
                </a:cxn>
                <a:cxn ang="0">
                  <a:pos x="53" y="28"/>
                </a:cxn>
                <a:cxn ang="0">
                  <a:pos x="53" y="22"/>
                </a:cxn>
                <a:cxn ang="0">
                  <a:pos x="54" y="13"/>
                </a:cxn>
                <a:cxn ang="0">
                  <a:pos x="58" y="10"/>
                </a:cxn>
                <a:cxn ang="0">
                  <a:pos x="56" y="7"/>
                </a:cxn>
                <a:cxn ang="0">
                  <a:pos x="54" y="4"/>
                </a:cxn>
                <a:cxn ang="0">
                  <a:pos x="53" y="0"/>
                </a:cxn>
                <a:cxn ang="0">
                  <a:pos x="51" y="9"/>
                </a:cxn>
              </a:cxnLst>
              <a:rect l="0" t="0" r="r" b="b"/>
              <a:pathLst>
                <a:path w="59" h="29">
                  <a:moveTo>
                    <a:pt x="51" y="9"/>
                  </a:moveTo>
                  <a:lnTo>
                    <a:pt x="51" y="9"/>
                  </a:lnTo>
                  <a:lnTo>
                    <a:pt x="52" y="9"/>
                  </a:lnTo>
                  <a:lnTo>
                    <a:pt x="52" y="9"/>
                  </a:lnTo>
                  <a:lnTo>
                    <a:pt x="53" y="9"/>
                  </a:lnTo>
                  <a:lnTo>
                    <a:pt x="53" y="10"/>
                  </a:lnTo>
                  <a:lnTo>
                    <a:pt x="53" y="12"/>
                  </a:lnTo>
                  <a:lnTo>
                    <a:pt x="52" y="12"/>
                  </a:lnTo>
                  <a:lnTo>
                    <a:pt x="51" y="13"/>
                  </a:lnTo>
                  <a:lnTo>
                    <a:pt x="49" y="13"/>
                  </a:lnTo>
                  <a:lnTo>
                    <a:pt x="49" y="12"/>
                  </a:lnTo>
                  <a:lnTo>
                    <a:pt x="49" y="10"/>
                  </a:lnTo>
                  <a:lnTo>
                    <a:pt x="48" y="8"/>
                  </a:lnTo>
                  <a:lnTo>
                    <a:pt x="46" y="10"/>
                  </a:lnTo>
                  <a:lnTo>
                    <a:pt x="44" y="11"/>
                  </a:lnTo>
                  <a:lnTo>
                    <a:pt x="42" y="12"/>
                  </a:lnTo>
                  <a:lnTo>
                    <a:pt x="40" y="12"/>
                  </a:lnTo>
                  <a:lnTo>
                    <a:pt x="37" y="12"/>
                  </a:lnTo>
                  <a:lnTo>
                    <a:pt x="35" y="11"/>
                  </a:lnTo>
                  <a:lnTo>
                    <a:pt x="33" y="12"/>
                  </a:lnTo>
                  <a:lnTo>
                    <a:pt x="31" y="12"/>
                  </a:lnTo>
                  <a:lnTo>
                    <a:pt x="31" y="9"/>
                  </a:lnTo>
                  <a:lnTo>
                    <a:pt x="29" y="10"/>
                  </a:lnTo>
                  <a:lnTo>
                    <a:pt x="27" y="10"/>
                  </a:lnTo>
                  <a:lnTo>
                    <a:pt x="25" y="10"/>
                  </a:lnTo>
                  <a:lnTo>
                    <a:pt x="23" y="10"/>
                  </a:lnTo>
                  <a:lnTo>
                    <a:pt x="21" y="11"/>
                  </a:lnTo>
                  <a:lnTo>
                    <a:pt x="19" y="12"/>
                  </a:lnTo>
                  <a:lnTo>
                    <a:pt x="17" y="14"/>
                  </a:lnTo>
                  <a:lnTo>
                    <a:pt x="15" y="15"/>
                  </a:lnTo>
                  <a:lnTo>
                    <a:pt x="13" y="14"/>
                  </a:lnTo>
                  <a:lnTo>
                    <a:pt x="13" y="12"/>
                  </a:lnTo>
                  <a:lnTo>
                    <a:pt x="14" y="10"/>
                  </a:lnTo>
                  <a:lnTo>
                    <a:pt x="15" y="9"/>
                  </a:lnTo>
                  <a:lnTo>
                    <a:pt x="13" y="9"/>
                  </a:lnTo>
                  <a:lnTo>
                    <a:pt x="11" y="9"/>
                  </a:lnTo>
                  <a:lnTo>
                    <a:pt x="9" y="11"/>
                  </a:lnTo>
                  <a:lnTo>
                    <a:pt x="8" y="12"/>
                  </a:lnTo>
                  <a:lnTo>
                    <a:pt x="6" y="14"/>
                  </a:lnTo>
                  <a:lnTo>
                    <a:pt x="5" y="15"/>
                  </a:lnTo>
                  <a:lnTo>
                    <a:pt x="3" y="16"/>
                  </a:lnTo>
                  <a:lnTo>
                    <a:pt x="0" y="15"/>
                  </a:lnTo>
                  <a:lnTo>
                    <a:pt x="3" y="17"/>
                  </a:lnTo>
                  <a:lnTo>
                    <a:pt x="7" y="17"/>
                  </a:lnTo>
                  <a:lnTo>
                    <a:pt x="12" y="16"/>
                  </a:lnTo>
                  <a:lnTo>
                    <a:pt x="16" y="15"/>
                  </a:lnTo>
                  <a:lnTo>
                    <a:pt x="20" y="14"/>
                  </a:lnTo>
                  <a:lnTo>
                    <a:pt x="23" y="14"/>
                  </a:lnTo>
                  <a:lnTo>
                    <a:pt x="24" y="16"/>
                  </a:lnTo>
                  <a:lnTo>
                    <a:pt x="24" y="21"/>
                  </a:lnTo>
                  <a:lnTo>
                    <a:pt x="25" y="21"/>
                  </a:lnTo>
                  <a:lnTo>
                    <a:pt x="26" y="20"/>
                  </a:lnTo>
                  <a:lnTo>
                    <a:pt x="27" y="19"/>
                  </a:lnTo>
                  <a:lnTo>
                    <a:pt x="28" y="18"/>
                  </a:lnTo>
                  <a:lnTo>
                    <a:pt x="30" y="19"/>
                  </a:lnTo>
                  <a:lnTo>
                    <a:pt x="32" y="21"/>
                  </a:lnTo>
                  <a:lnTo>
                    <a:pt x="34" y="21"/>
                  </a:lnTo>
                  <a:lnTo>
                    <a:pt x="35" y="20"/>
                  </a:lnTo>
                  <a:lnTo>
                    <a:pt x="36" y="21"/>
                  </a:lnTo>
                  <a:lnTo>
                    <a:pt x="37" y="23"/>
                  </a:lnTo>
                  <a:lnTo>
                    <a:pt x="38" y="24"/>
                  </a:lnTo>
                  <a:lnTo>
                    <a:pt x="40" y="25"/>
                  </a:lnTo>
                  <a:lnTo>
                    <a:pt x="41" y="24"/>
                  </a:lnTo>
                  <a:lnTo>
                    <a:pt x="43" y="23"/>
                  </a:lnTo>
                  <a:lnTo>
                    <a:pt x="44" y="23"/>
                  </a:lnTo>
                  <a:lnTo>
                    <a:pt x="45" y="22"/>
                  </a:lnTo>
                  <a:lnTo>
                    <a:pt x="46" y="22"/>
                  </a:lnTo>
                  <a:lnTo>
                    <a:pt x="47" y="22"/>
                  </a:lnTo>
                  <a:lnTo>
                    <a:pt x="49" y="23"/>
                  </a:lnTo>
                  <a:lnTo>
                    <a:pt x="50" y="25"/>
                  </a:lnTo>
                  <a:lnTo>
                    <a:pt x="50" y="26"/>
                  </a:lnTo>
                  <a:lnTo>
                    <a:pt x="50" y="26"/>
                  </a:lnTo>
                  <a:lnTo>
                    <a:pt x="50" y="27"/>
                  </a:lnTo>
                  <a:lnTo>
                    <a:pt x="49" y="27"/>
                  </a:lnTo>
                  <a:lnTo>
                    <a:pt x="50" y="28"/>
                  </a:lnTo>
                  <a:lnTo>
                    <a:pt x="51" y="28"/>
                  </a:lnTo>
                  <a:lnTo>
                    <a:pt x="52" y="28"/>
                  </a:lnTo>
                  <a:lnTo>
                    <a:pt x="53" y="28"/>
                  </a:lnTo>
                  <a:lnTo>
                    <a:pt x="53" y="25"/>
                  </a:lnTo>
                  <a:lnTo>
                    <a:pt x="53" y="22"/>
                  </a:lnTo>
                  <a:lnTo>
                    <a:pt x="53" y="17"/>
                  </a:lnTo>
                  <a:lnTo>
                    <a:pt x="54" y="13"/>
                  </a:lnTo>
                  <a:lnTo>
                    <a:pt x="56" y="11"/>
                  </a:lnTo>
                  <a:lnTo>
                    <a:pt x="58" y="10"/>
                  </a:lnTo>
                  <a:lnTo>
                    <a:pt x="57" y="8"/>
                  </a:lnTo>
                  <a:lnTo>
                    <a:pt x="56" y="7"/>
                  </a:lnTo>
                  <a:lnTo>
                    <a:pt x="55" y="6"/>
                  </a:lnTo>
                  <a:lnTo>
                    <a:pt x="54" y="4"/>
                  </a:lnTo>
                  <a:lnTo>
                    <a:pt x="53" y="2"/>
                  </a:lnTo>
                  <a:lnTo>
                    <a:pt x="53" y="0"/>
                  </a:lnTo>
                  <a:lnTo>
                    <a:pt x="51" y="0"/>
                  </a:lnTo>
                  <a:lnTo>
                    <a:pt x="51" y="9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1" name="Freeform 1279"/>
            <p:cNvSpPr>
              <a:spLocks/>
            </p:cNvSpPr>
            <p:nvPr/>
          </p:nvSpPr>
          <p:spPr bwMode="auto">
            <a:xfrm>
              <a:off x="1868" y="2771"/>
              <a:ext cx="4" cy="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2"/>
                </a:cxn>
                <a:cxn ang="0">
                  <a:pos x="3" y="0"/>
                </a:cxn>
              </a:cxnLst>
              <a:rect l="0" t="0" r="r" b="b"/>
              <a:pathLst>
                <a:path w="4" h="3">
                  <a:moveTo>
                    <a:pt x="3" y="0"/>
                  </a:moveTo>
                  <a:lnTo>
                    <a:pt x="0" y="2"/>
                  </a:lnTo>
                  <a:lnTo>
                    <a:pt x="3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2" name="Freeform 1280"/>
            <p:cNvSpPr>
              <a:spLocks/>
            </p:cNvSpPr>
            <p:nvPr/>
          </p:nvSpPr>
          <p:spPr bwMode="auto">
            <a:xfrm>
              <a:off x="1850" y="2773"/>
              <a:ext cx="9" cy="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5"/>
                </a:cxn>
                <a:cxn ang="0">
                  <a:pos x="2" y="6"/>
                </a:cxn>
                <a:cxn ang="0">
                  <a:pos x="5" y="6"/>
                </a:cxn>
                <a:cxn ang="0">
                  <a:pos x="6" y="6"/>
                </a:cxn>
                <a:cxn ang="0">
                  <a:pos x="8" y="5"/>
                </a:cxn>
                <a:cxn ang="0">
                  <a:pos x="8" y="3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2"/>
                </a:cxn>
              </a:cxnLst>
              <a:rect l="0" t="0" r="r" b="b"/>
              <a:pathLst>
                <a:path w="9" h="7">
                  <a:moveTo>
                    <a:pt x="0" y="2"/>
                  </a:moveTo>
                  <a:lnTo>
                    <a:pt x="0" y="5"/>
                  </a:lnTo>
                  <a:lnTo>
                    <a:pt x="2" y="6"/>
                  </a:lnTo>
                  <a:lnTo>
                    <a:pt x="5" y="6"/>
                  </a:lnTo>
                  <a:lnTo>
                    <a:pt x="6" y="6"/>
                  </a:lnTo>
                  <a:lnTo>
                    <a:pt x="8" y="5"/>
                  </a:lnTo>
                  <a:lnTo>
                    <a:pt x="8" y="3"/>
                  </a:lnTo>
                  <a:lnTo>
                    <a:pt x="7" y="1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3" name="Freeform 1281"/>
            <p:cNvSpPr>
              <a:spLocks/>
            </p:cNvSpPr>
            <p:nvPr/>
          </p:nvSpPr>
          <p:spPr bwMode="auto">
            <a:xfrm>
              <a:off x="1799" y="2773"/>
              <a:ext cx="8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3"/>
                </a:cxn>
                <a:cxn ang="0">
                  <a:pos x="4" y="3"/>
                </a:cxn>
                <a:cxn ang="0">
                  <a:pos x="5" y="3"/>
                </a:cxn>
                <a:cxn ang="0">
                  <a:pos x="7" y="3"/>
                </a:cxn>
                <a:cxn ang="0">
                  <a:pos x="7" y="0"/>
                </a:cxn>
                <a:cxn ang="0">
                  <a:pos x="0" y="1"/>
                </a:cxn>
                <a:cxn ang="0">
                  <a:pos x="0" y="3"/>
                </a:cxn>
              </a:cxnLst>
              <a:rect l="0" t="0" r="r" b="b"/>
              <a:pathLst>
                <a:path w="8" h="4">
                  <a:moveTo>
                    <a:pt x="0" y="3"/>
                  </a:moveTo>
                  <a:lnTo>
                    <a:pt x="2" y="3"/>
                  </a:lnTo>
                  <a:lnTo>
                    <a:pt x="4" y="3"/>
                  </a:lnTo>
                  <a:lnTo>
                    <a:pt x="5" y="3"/>
                  </a:lnTo>
                  <a:lnTo>
                    <a:pt x="7" y="3"/>
                  </a:lnTo>
                  <a:lnTo>
                    <a:pt x="7" y="0"/>
                  </a:lnTo>
                  <a:lnTo>
                    <a:pt x="0" y="1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4" name="Freeform 1282"/>
            <p:cNvSpPr>
              <a:spLocks/>
            </p:cNvSpPr>
            <p:nvPr/>
          </p:nvSpPr>
          <p:spPr bwMode="auto">
            <a:xfrm>
              <a:off x="2122" y="2773"/>
              <a:ext cx="71" cy="2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4" y="5"/>
                </a:cxn>
                <a:cxn ang="0">
                  <a:pos x="7" y="8"/>
                </a:cxn>
                <a:cxn ang="0">
                  <a:pos x="11" y="10"/>
                </a:cxn>
                <a:cxn ang="0">
                  <a:pos x="15" y="11"/>
                </a:cxn>
                <a:cxn ang="0">
                  <a:pos x="19" y="13"/>
                </a:cxn>
                <a:cxn ang="0">
                  <a:pos x="24" y="14"/>
                </a:cxn>
                <a:cxn ang="0">
                  <a:pos x="28" y="14"/>
                </a:cxn>
                <a:cxn ang="0">
                  <a:pos x="32" y="15"/>
                </a:cxn>
                <a:cxn ang="0">
                  <a:pos x="38" y="15"/>
                </a:cxn>
                <a:cxn ang="0">
                  <a:pos x="42" y="16"/>
                </a:cxn>
                <a:cxn ang="0">
                  <a:pos x="47" y="16"/>
                </a:cxn>
                <a:cxn ang="0">
                  <a:pos x="51" y="16"/>
                </a:cxn>
                <a:cxn ang="0">
                  <a:pos x="57" y="17"/>
                </a:cxn>
                <a:cxn ang="0">
                  <a:pos x="61" y="18"/>
                </a:cxn>
                <a:cxn ang="0">
                  <a:pos x="66" y="20"/>
                </a:cxn>
                <a:cxn ang="0">
                  <a:pos x="70" y="21"/>
                </a:cxn>
                <a:cxn ang="0">
                  <a:pos x="56" y="14"/>
                </a:cxn>
                <a:cxn ang="0">
                  <a:pos x="54" y="13"/>
                </a:cxn>
                <a:cxn ang="0">
                  <a:pos x="51" y="13"/>
                </a:cxn>
                <a:cxn ang="0">
                  <a:pos x="49" y="13"/>
                </a:cxn>
                <a:cxn ang="0">
                  <a:pos x="46" y="13"/>
                </a:cxn>
                <a:cxn ang="0">
                  <a:pos x="43" y="12"/>
                </a:cxn>
                <a:cxn ang="0">
                  <a:pos x="41" y="11"/>
                </a:cxn>
                <a:cxn ang="0">
                  <a:pos x="39" y="10"/>
                </a:cxn>
                <a:cxn ang="0">
                  <a:pos x="39" y="7"/>
                </a:cxn>
                <a:cxn ang="0">
                  <a:pos x="36" y="9"/>
                </a:cxn>
                <a:cxn ang="0">
                  <a:pos x="32" y="9"/>
                </a:cxn>
                <a:cxn ang="0">
                  <a:pos x="29" y="9"/>
                </a:cxn>
                <a:cxn ang="0">
                  <a:pos x="25" y="9"/>
                </a:cxn>
                <a:cxn ang="0">
                  <a:pos x="22" y="8"/>
                </a:cxn>
                <a:cxn ang="0">
                  <a:pos x="18" y="7"/>
                </a:cxn>
                <a:cxn ang="0">
                  <a:pos x="15" y="7"/>
                </a:cxn>
                <a:cxn ang="0">
                  <a:pos x="11" y="6"/>
                </a:cxn>
                <a:cxn ang="0">
                  <a:pos x="9" y="5"/>
                </a:cxn>
                <a:cxn ang="0">
                  <a:pos x="8" y="4"/>
                </a:cxn>
                <a:cxn ang="0">
                  <a:pos x="7" y="3"/>
                </a:cxn>
                <a:cxn ang="0">
                  <a:pos x="6" y="1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71" h="22">
                  <a:moveTo>
                    <a:pt x="0" y="1"/>
                  </a:moveTo>
                  <a:lnTo>
                    <a:pt x="4" y="5"/>
                  </a:lnTo>
                  <a:lnTo>
                    <a:pt x="7" y="8"/>
                  </a:lnTo>
                  <a:lnTo>
                    <a:pt x="11" y="10"/>
                  </a:lnTo>
                  <a:lnTo>
                    <a:pt x="15" y="11"/>
                  </a:lnTo>
                  <a:lnTo>
                    <a:pt x="19" y="13"/>
                  </a:lnTo>
                  <a:lnTo>
                    <a:pt x="24" y="14"/>
                  </a:lnTo>
                  <a:lnTo>
                    <a:pt x="28" y="14"/>
                  </a:lnTo>
                  <a:lnTo>
                    <a:pt x="32" y="15"/>
                  </a:lnTo>
                  <a:lnTo>
                    <a:pt x="38" y="15"/>
                  </a:lnTo>
                  <a:lnTo>
                    <a:pt x="42" y="16"/>
                  </a:lnTo>
                  <a:lnTo>
                    <a:pt x="47" y="16"/>
                  </a:lnTo>
                  <a:lnTo>
                    <a:pt x="51" y="16"/>
                  </a:lnTo>
                  <a:lnTo>
                    <a:pt x="57" y="17"/>
                  </a:lnTo>
                  <a:lnTo>
                    <a:pt x="61" y="18"/>
                  </a:lnTo>
                  <a:lnTo>
                    <a:pt x="66" y="20"/>
                  </a:lnTo>
                  <a:lnTo>
                    <a:pt x="70" y="21"/>
                  </a:lnTo>
                  <a:lnTo>
                    <a:pt x="56" y="14"/>
                  </a:lnTo>
                  <a:lnTo>
                    <a:pt x="54" y="13"/>
                  </a:lnTo>
                  <a:lnTo>
                    <a:pt x="51" y="13"/>
                  </a:lnTo>
                  <a:lnTo>
                    <a:pt x="49" y="13"/>
                  </a:lnTo>
                  <a:lnTo>
                    <a:pt x="46" y="13"/>
                  </a:lnTo>
                  <a:lnTo>
                    <a:pt x="43" y="12"/>
                  </a:lnTo>
                  <a:lnTo>
                    <a:pt x="41" y="11"/>
                  </a:lnTo>
                  <a:lnTo>
                    <a:pt x="39" y="10"/>
                  </a:lnTo>
                  <a:lnTo>
                    <a:pt x="39" y="7"/>
                  </a:lnTo>
                  <a:lnTo>
                    <a:pt x="36" y="9"/>
                  </a:lnTo>
                  <a:lnTo>
                    <a:pt x="32" y="9"/>
                  </a:lnTo>
                  <a:lnTo>
                    <a:pt x="29" y="9"/>
                  </a:lnTo>
                  <a:lnTo>
                    <a:pt x="25" y="9"/>
                  </a:lnTo>
                  <a:lnTo>
                    <a:pt x="22" y="8"/>
                  </a:lnTo>
                  <a:lnTo>
                    <a:pt x="18" y="7"/>
                  </a:lnTo>
                  <a:lnTo>
                    <a:pt x="15" y="7"/>
                  </a:lnTo>
                  <a:lnTo>
                    <a:pt x="11" y="6"/>
                  </a:lnTo>
                  <a:lnTo>
                    <a:pt x="9" y="5"/>
                  </a:lnTo>
                  <a:lnTo>
                    <a:pt x="8" y="4"/>
                  </a:lnTo>
                  <a:lnTo>
                    <a:pt x="7" y="3"/>
                  </a:lnTo>
                  <a:lnTo>
                    <a:pt x="6" y="1"/>
                  </a:lnTo>
                  <a:lnTo>
                    <a:pt x="5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5" name="Freeform 1283"/>
            <p:cNvSpPr>
              <a:spLocks/>
            </p:cNvSpPr>
            <p:nvPr/>
          </p:nvSpPr>
          <p:spPr bwMode="auto">
            <a:xfrm>
              <a:off x="1751" y="2774"/>
              <a:ext cx="6" cy="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2" y="0"/>
                </a:cxn>
                <a:cxn ang="0">
                  <a:pos x="1" y="0"/>
                </a:cxn>
              </a:cxnLst>
              <a:rect l="0" t="0" r="r" b="b"/>
              <a:pathLst>
                <a:path w="6" h="4">
                  <a:moveTo>
                    <a:pt x="1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3"/>
                  </a:lnTo>
                  <a:lnTo>
                    <a:pt x="4" y="3"/>
                  </a:lnTo>
                  <a:lnTo>
                    <a:pt x="5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6" name="Freeform 1284"/>
            <p:cNvSpPr>
              <a:spLocks/>
            </p:cNvSpPr>
            <p:nvPr/>
          </p:nvSpPr>
          <p:spPr bwMode="auto">
            <a:xfrm>
              <a:off x="2068" y="2777"/>
              <a:ext cx="27" cy="8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3" y="4"/>
                </a:cxn>
                <a:cxn ang="0">
                  <a:pos x="13" y="3"/>
                </a:cxn>
                <a:cxn ang="0">
                  <a:pos x="14" y="2"/>
                </a:cxn>
                <a:cxn ang="0">
                  <a:pos x="16" y="2"/>
                </a:cxn>
                <a:cxn ang="0">
                  <a:pos x="18" y="3"/>
                </a:cxn>
                <a:cxn ang="0">
                  <a:pos x="19" y="5"/>
                </a:cxn>
                <a:cxn ang="0">
                  <a:pos x="21" y="6"/>
                </a:cxn>
                <a:cxn ang="0">
                  <a:pos x="21" y="7"/>
                </a:cxn>
                <a:cxn ang="0">
                  <a:pos x="26" y="2"/>
                </a:cxn>
                <a:cxn ang="0">
                  <a:pos x="22" y="2"/>
                </a:cxn>
                <a:cxn ang="0">
                  <a:pos x="18" y="1"/>
                </a:cxn>
                <a:cxn ang="0">
                  <a:pos x="14" y="0"/>
                </a:cxn>
                <a:cxn ang="0">
                  <a:pos x="11" y="0"/>
                </a:cxn>
                <a:cxn ang="0">
                  <a:pos x="7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6"/>
                </a:cxn>
              </a:cxnLst>
              <a:rect l="0" t="0" r="r" b="b"/>
              <a:pathLst>
                <a:path w="27" h="8">
                  <a:moveTo>
                    <a:pt x="0" y="6"/>
                  </a:moveTo>
                  <a:lnTo>
                    <a:pt x="12" y="6"/>
                  </a:lnTo>
                  <a:lnTo>
                    <a:pt x="12" y="5"/>
                  </a:lnTo>
                  <a:lnTo>
                    <a:pt x="13" y="4"/>
                  </a:lnTo>
                  <a:lnTo>
                    <a:pt x="13" y="3"/>
                  </a:lnTo>
                  <a:lnTo>
                    <a:pt x="14" y="2"/>
                  </a:lnTo>
                  <a:lnTo>
                    <a:pt x="16" y="2"/>
                  </a:lnTo>
                  <a:lnTo>
                    <a:pt x="18" y="3"/>
                  </a:lnTo>
                  <a:lnTo>
                    <a:pt x="19" y="5"/>
                  </a:lnTo>
                  <a:lnTo>
                    <a:pt x="21" y="6"/>
                  </a:lnTo>
                  <a:lnTo>
                    <a:pt x="21" y="7"/>
                  </a:lnTo>
                  <a:lnTo>
                    <a:pt x="26" y="2"/>
                  </a:lnTo>
                  <a:lnTo>
                    <a:pt x="22" y="2"/>
                  </a:lnTo>
                  <a:lnTo>
                    <a:pt x="18" y="1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6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7" name="Freeform 1285"/>
            <p:cNvSpPr>
              <a:spLocks/>
            </p:cNvSpPr>
            <p:nvPr/>
          </p:nvSpPr>
          <p:spPr bwMode="auto">
            <a:xfrm>
              <a:off x="2005" y="2777"/>
              <a:ext cx="5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0" y="3"/>
                </a:cxn>
              </a:cxnLst>
              <a:rect l="0" t="0" r="r" b="b"/>
              <a:pathLst>
                <a:path w="5" h="4">
                  <a:moveTo>
                    <a:pt x="0" y="3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8" name="Freeform 1286"/>
            <p:cNvSpPr>
              <a:spLocks/>
            </p:cNvSpPr>
            <p:nvPr/>
          </p:nvSpPr>
          <p:spPr bwMode="auto">
            <a:xfrm>
              <a:off x="1784" y="2777"/>
              <a:ext cx="7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3"/>
                </a:cxn>
                <a:cxn ang="0">
                  <a:pos x="4" y="3"/>
                </a:cxn>
                <a:cxn ang="0">
                  <a:pos x="6" y="3"/>
                </a:cxn>
                <a:cxn ang="0">
                  <a:pos x="6" y="0"/>
                </a:cxn>
                <a:cxn ang="0">
                  <a:pos x="0" y="1"/>
                </a:cxn>
                <a:cxn ang="0">
                  <a:pos x="0" y="3"/>
                </a:cxn>
              </a:cxnLst>
              <a:rect l="0" t="0" r="r" b="b"/>
              <a:pathLst>
                <a:path w="7" h="4">
                  <a:moveTo>
                    <a:pt x="0" y="3"/>
                  </a:move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0"/>
                  </a:lnTo>
                  <a:lnTo>
                    <a:pt x="0" y="1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79" name="Freeform 1287"/>
            <p:cNvSpPr>
              <a:spLocks/>
            </p:cNvSpPr>
            <p:nvPr/>
          </p:nvSpPr>
          <p:spPr bwMode="auto">
            <a:xfrm>
              <a:off x="1732" y="2778"/>
              <a:ext cx="12" cy="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6" y="4"/>
                </a:cxn>
                <a:cxn ang="0">
                  <a:pos x="8" y="4"/>
                </a:cxn>
                <a:cxn ang="0">
                  <a:pos x="9" y="4"/>
                </a:cxn>
                <a:cxn ang="0">
                  <a:pos x="11" y="4"/>
                </a:cxn>
                <a:cxn ang="0">
                  <a:pos x="10" y="2"/>
                </a:cxn>
                <a:cxn ang="0">
                  <a:pos x="9" y="1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0" y="2"/>
                </a:cxn>
              </a:cxnLst>
              <a:rect l="0" t="0" r="r" b="b"/>
              <a:pathLst>
                <a:path w="12" h="5">
                  <a:moveTo>
                    <a:pt x="0" y="2"/>
                  </a:moveTo>
                  <a:lnTo>
                    <a:pt x="1" y="3"/>
                  </a:lnTo>
                  <a:lnTo>
                    <a:pt x="2" y="4"/>
                  </a:lnTo>
                  <a:lnTo>
                    <a:pt x="3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8" y="4"/>
                  </a:lnTo>
                  <a:lnTo>
                    <a:pt x="9" y="4"/>
                  </a:lnTo>
                  <a:lnTo>
                    <a:pt x="11" y="4"/>
                  </a:lnTo>
                  <a:lnTo>
                    <a:pt x="10" y="2"/>
                  </a:lnTo>
                  <a:lnTo>
                    <a:pt x="9" y="1"/>
                  </a:lnTo>
                  <a:lnTo>
                    <a:pt x="8" y="1"/>
                  </a:lnTo>
                  <a:lnTo>
                    <a:pt x="6" y="0"/>
                  </a:lnTo>
                  <a:lnTo>
                    <a:pt x="4" y="0"/>
                  </a:lnTo>
                  <a:lnTo>
                    <a:pt x="3" y="1"/>
                  </a:lnTo>
                  <a:lnTo>
                    <a:pt x="2" y="1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0" name="Freeform 1288"/>
            <p:cNvSpPr>
              <a:spLocks/>
            </p:cNvSpPr>
            <p:nvPr/>
          </p:nvSpPr>
          <p:spPr bwMode="auto">
            <a:xfrm>
              <a:off x="1767" y="2780"/>
              <a:ext cx="10" cy="10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9"/>
                </a:cxn>
                <a:cxn ang="0">
                  <a:pos x="9" y="8"/>
                </a:cxn>
                <a:cxn ang="0">
                  <a:pos x="9" y="6"/>
                </a:cxn>
                <a:cxn ang="0">
                  <a:pos x="8" y="4"/>
                </a:cxn>
                <a:cxn ang="0">
                  <a:pos x="7" y="2"/>
                </a:cxn>
                <a:cxn ang="0">
                  <a:pos x="5" y="0"/>
                </a:cxn>
                <a:cxn ang="0">
                  <a:pos x="4" y="1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3"/>
                </a:cxn>
              </a:cxnLst>
              <a:rect l="0" t="0" r="r" b="b"/>
              <a:pathLst>
                <a:path w="10" h="10">
                  <a:moveTo>
                    <a:pt x="0" y="3"/>
                  </a:moveTo>
                  <a:lnTo>
                    <a:pt x="2" y="9"/>
                  </a:lnTo>
                  <a:lnTo>
                    <a:pt x="9" y="8"/>
                  </a:lnTo>
                  <a:lnTo>
                    <a:pt x="9" y="6"/>
                  </a:lnTo>
                  <a:lnTo>
                    <a:pt x="8" y="4"/>
                  </a:lnTo>
                  <a:lnTo>
                    <a:pt x="7" y="2"/>
                  </a:lnTo>
                  <a:lnTo>
                    <a:pt x="5" y="0"/>
                  </a:lnTo>
                  <a:lnTo>
                    <a:pt x="4" y="1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1" name="Freeform 1289"/>
            <p:cNvSpPr>
              <a:spLocks/>
            </p:cNvSpPr>
            <p:nvPr/>
          </p:nvSpPr>
          <p:spPr bwMode="auto">
            <a:xfrm>
              <a:off x="1802" y="2782"/>
              <a:ext cx="8" cy="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3"/>
                </a:cxn>
                <a:cxn ang="0">
                  <a:pos x="3" y="4"/>
                </a:cxn>
                <a:cxn ang="0">
                  <a:pos x="5" y="5"/>
                </a:cxn>
                <a:cxn ang="0">
                  <a:pos x="7" y="5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1" y="1"/>
                </a:cxn>
                <a:cxn ang="0">
                  <a:pos x="0" y="1"/>
                </a:cxn>
              </a:cxnLst>
              <a:rect l="0" t="0" r="r" b="b"/>
              <a:pathLst>
                <a:path w="8" h="6">
                  <a:moveTo>
                    <a:pt x="0" y="1"/>
                  </a:moveTo>
                  <a:lnTo>
                    <a:pt x="1" y="3"/>
                  </a:lnTo>
                  <a:lnTo>
                    <a:pt x="3" y="4"/>
                  </a:lnTo>
                  <a:lnTo>
                    <a:pt x="5" y="5"/>
                  </a:lnTo>
                  <a:lnTo>
                    <a:pt x="7" y="5"/>
                  </a:lnTo>
                  <a:lnTo>
                    <a:pt x="6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1" y="1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2" name="Freeform 1290"/>
            <p:cNvSpPr>
              <a:spLocks/>
            </p:cNvSpPr>
            <p:nvPr/>
          </p:nvSpPr>
          <p:spPr bwMode="auto">
            <a:xfrm>
              <a:off x="1836" y="2782"/>
              <a:ext cx="5" cy="5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4" y="0"/>
                </a:cxn>
                <a:cxn ang="0">
                  <a:pos x="0" y="1"/>
                </a:cxn>
                <a:cxn ang="0">
                  <a:pos x="2" y="4"/>
                </a:cxn>
              </a:cxnLst>
              <a:rect l="0" t="0" r="r" b="b"/>
              <a:pathLst>
                <a:path w="5" h="5">
                  <a:moveTo>
                    <a:pt x="2" y="4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2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3" name="Freeform 1291"/>
            <p:cNvSpPr>
              <a:spLocks/>
            </p:cNvSpPr>
            <p:nvPr/>
          </p:nvSpPr>
          <p:spPr bwMode="auto">
            <a:xfrm>
              <a:off x="1752" y="2782"/>
              <a:ext cx="9" cy="11"/>
            </a:xfrm>
            <a:custGeom>
              <a:avLst/>
              <a:gdLst/>
              <a:ahLst/>
              <a:cxnLst>
                <a:cxn ang="0">
                  <a:pos x="1" y="7"/>
                </a:cxn>
                <a:cxn ang="0">
                  <a:pos x="2" y="8"/>
                </a:cxn>
                <a:cxn ang="0">
                  <a:pos x="3" y="9"/>
                </a:cxn>
                <a:cxn ang="0">
                  <a:pos x="6" y="10"/>
                </a:cxn>
                <a:cxn ang="0">
                  <a:pos x="7" y="9"/>
                </a:cxn>
                <a:cxn ang="0">
                  <a:pos x="8" y="0"/>
                </a:cxn>
                <a:cxn ang="0">
                  <a:pos x="7" y="2"/>
                </a:cxn>
                <a:cxn ang="0">
                  <a:pos x="6" y="2"/>
                </a:cxn>
                <a:cxn ang="0">
                  <a:pos x="5" y="3"/>
                </a:cxn>
                <a:cxn ang="0">
                  <a:pos x="3" y="3"/>
                </a:cxn>
                <a:cxn ang="0">
                  <a:pos x="2" y="3"/>
                </a:cxn>
                <a:cxn ang="0">
                  <a:pos x="1" y="4"/>
                </a:cxn>
                <a:cxn ang="0">
                  <a:pos x="0" y="5"/>
                </a:cxn>
                <a:cxn ang="0">
                  <a:pos x="1" y="7"/>
                </a:cxn>
              </a:cxnLst>
              <a:rect l="0" t="0" r="r" b="b"/>
              <a:pathLst>
                <a:path w="9" h="11">
                  <a:moveTo>
                    <a:pt x="1" y="7"/>
                  </a:moveTo>
                  <a:lnTo>
                    <a:pt x="2" y="8"/>
                  </a:lnTo>
                  <a:lnTo>
                    <a:pt x="3" y="9"/>
                  </a:lnTo>
                  <a:lnTo>
                    <a:pt x="6" y="10"/>
                  </a:lnTo>
                  <a:lnTo>
                    <a:pt x="7" y="9"/>
                  </a:lnTo>
                  <a:lnTo>
                    <a:pt x="8" y="0"/>
                  </a:lnTo>
                  <a:lnTo>
                    <a:pt x="7" y="2"/>
                  </a:lnTo>
                  <a:lnTo>
                    <a:pt x="6" y="2"/>
                  </a:lnTo>
                  <a:lnTo>
                    <a:pt x="5" y="3"/>
                  </a:lnTo>
                  <a:lnTo>
                    <a:pt x="3" y="3"/>
                  </a:lnTo>
                  <a:lnTo>
                    <a:pt x="2" y="3"/>
                  </a:lnTo>
                  <a:lnTo>
                    <a:pt x="1" y="4"/>
                  </a:lnTo>
                  <a:lnTo>
                    <a:pt x="0" y="5"/>
                  </a:lnTo>
                  <a:lnTo>
                    <a:pt x="1" y="7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4" name="Freeform 1292"/>
            <p:cNvSpPr>
              <a:spLocks/>
            </p:cNvSpPr>
            <p:nvPr/>
          </p:nvSpPr>
          <p:spPr bwMode="auto">
            <a:xfrm>
              <a:off x="1713" y="2782"/>
              <a:ext cx="27" cy="3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3"/>
                </a:cxn>
                <a:cxn ang="0">
                  <a:pos x="4" y="4"/>
                </a:cxn>
                <a:cxn ang="0">
                  <a:pos x="6" y="5"/>
                </a:cxn>
                <a:cxn ang="0">
                  <a:pos x="7" y="7"/>
                </a:cxn>
                <a:cxn ang="0">
                  <a:pos x="9" y="8"/>
                </a:cxn>
                <a:cxn ang="0">
                  <a:pos x="9" y="10"/>
                </a:cxn>
                <a:cxn ang="0">
                  <a:pos x="10" y="12"/>
                </a:cxn>
                <a:cxn ang="0">
                  <a:pos x="9" y="13"/>
                </a:cxn>
                <a:cxn ang="0">
                  <a:pos x="11" y="13"/>
                </a:cxn>
                <a:cxn ang="0">
                  <a:pos x="12" y="13"/>
                </a:cxn>
                <a:cxn ang="0">
                  <a:pos x="14" y="13"/>
                </a:cxn>
                <a:cxn ang="0">
                  <a:pos x="15" y="14"/>
                </a:cxn>
                <a:cxn ang="0">
                  <a:pos x="14" y="16"/>
                </a:cxn>
                <a:cxn ang="0">
                  <a:pos x="12" y="18"/>
                </a:cxn>
                <a:cxn ang="0">
                  <a:pos x="10" y="19"/>
                </a:cxn>
                <a:cxn ang="0">
                  <a:pos x="9" y="21"/>
                </a:cxn>
                <a:cxn ang="0">
                  <a:pos x="7" y="23"/>
                </a:cxn>
                <a:cxn ang="0">
                  <a:pos x="6" y="24"/>
                </a:cxn>
                <a:cxn ang="0">
                  <a:pos x="4" y="26"/>
                </a:cxn>
                <a:cxn ang="0">
                  <a:pos x="2" y="28"/>
                </a:cxn>
                <a:cxn ang="0">
                  <a:pos x="9" y="29"/>
                </a:cxn>
                <a:cxn ang="0">
                  <a:pos x="9" y="30"/>
                </a:cxn>
                <a:cxn ang="0">
                  <a:pos x="10" y="30"/>
                </a:cxn>
                <a:cxn ang="0">
                  <a:pos x="10" y="31"/>
                </a:cxn>
                <a:cxn ang="0">
                  <a:pos x="11" y="32"/>
                </a:cxn>
                <a:cxn ang="0">
                  <a:pos x="13" y="31"/>
                </a:cxn>
                <a:cxn ang="0">
                  <a:pos x="15" y="30"/>
                </a:cxn>
                <a:cxn ang="0">
                  <a:pos x="17" y="29"/>
                </a:cxn>
                <a:cxn ang="0">
                  <a:pos x="18" y="29"/>
                </a:cxn>
                <a:cxn ang="0">
                  <a:pos x="20" y="29"/>
                </a:cxn>
                <a:cxn ang="0">
                  <a:pos x="22" y="29"/>
                </a:cxn>
                <a:cxn ang="0">
                  <a:pos x="24" y="29"/>
                </a:cxn>
                <a:cxn ang="0">
                  <a:pos x="26" y="29"/>
                </a:cxn>
                <a:cxn ang="0">
                  <a:pos x="18" y="25"/>
                </a:cxn>
                <a:cxn ang="0">
                  <a:pos x="20" y="22"/>
                </a:cxn>
                <a:cxn ang="0">
                  <a:pos x="21" y="19"/>
                </a:cxn>
                <a:cxn ang="0">
                  <a:pos x="20" y="16"/>
                </a:cxn>
                <a:cxn ang="0">
                  <a:pos x="19" y="13"/>
                </a:cxn>
                <a:cxn ang="0">
                  <a:pos x="17" y="11"/>
                </a:cxn>
                <a:cxn ang="0">
                  <a:pos x="15" y="8"/>
                </a:cxn>
                <a:cxn ang="0">
                  <a:pos x="13" y="5"/>
                </a:cxn>
                <a:cxn ang="0">
                  <a:pos x="11" y="2"/>
                </a:cxn>
                <a:cxn ang="0">
                  <a:pos x="10" y="1"/>
                </a:cxn>
                <a:cxn ang="0">
                  <a:pos x="8" y="0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2"/>
                </a:cxn>
                <a:cxn ang="0">
                  <a:pos x="0" y="3"/>
                </a:cxn>
              </a:cxnLst>
              <a:rect l="0" t="0" r="r" b="b"/>
              <a:pathLst>
                <a:path w="27" h="33">
                  <a:moveTo>
                    <a:pt x="0" y="3"/>
                  </a:moveTo>
                  <a:lnTo>
                    <a:pt x="2" y="3"/>
                  </a:lnTo>
                  <a:lnTo>
                    <a:pt x="4" y="4"/>
                  </a:lnTo>
                  <a:lnTo>
                    <a:pt x="6" y="5"/>
                  </a:lnTo>
                  <a:lnTo>
                    <a:pt x="7" y="7"/>
                  </a:lnTo>
                  <a:lnTo>
                    <a:pt x="9" y="8"/>
                  </a:lnTo>
                  <a:lnTo>
                    <a:pt x="9" y="10"/>
                  </a:lnTo>
                  <a:lnTo>
                    <a:pt x="10" y="12"/>
                  </a:lnTo>
                  <a:lnTo>
                    <a:pt x="9" y="13"/>
                  </a:lnTo>
                  <a:lnTo>
                    <a:pt x="11" y="13"/>
                  </a:lnTo>
                  <a:lnTo>
                    <a:pt x="12" y="13"/>
                  </a:lnTo>
                  <a:lnTo>
                    <a:pt x="14" y="13"/>
                  </a:lnTo>
                  <a:lnTo>
                    <a:pt x="15" y="14"/>
                  </a:lnTo>
                  <a:lnTo>
                    <a:pt x="14" y="16"/>
                  </a:lnTo>
                  <a:lnTo>
                    <a:pt x="12" y="18"/>
                  </a:lnTo>
                  <a:lnTo>
                    <a:pt x="10" y="19"/>
                  </a:lnTo>
                  <a:lnTo>
                    <a:pt x="9" y="21"/>
                  </a:lnTo>
                  <a:lnTo>
                    <a:pt x="7" y="23"/>
                  </a:lnTo>
                  <a:lnTo>
                    <a:pt x="6" y="24"/>
                  </a:lnTo>
                  <a:lnTo>
                    <a:pt x="4" y="26"/>
                  </a:lnTo>
                  <a:lnTo>
                    <a:pt x="2" y="28"/>
                  </a:lnTo>
                  <a:lnTo>
                    <a:pt x="9" y="29"/>
                  </a:lnTo>
                  <a:lnTo>
                    <a:pt x="9" y="30"/>
                  </a:lnTo>
                  <a:lnTo>
                    <a:pt x="10" y="30"/>
                  </a:lnTo>
                  <a:lnTo>
                    <a:pt x="10" y="31"/>
                  </a:lnTo>
                  <a:lnTo>
                    <a:pt x="11" y="32"/>
                  </a:lnTo>
                  <a:lnTo>
                    <a:pt x="13" y="31"/>
                  </a:lnTo>
                  <a:lnTo>
                    <a:pt x="15" y="30"/>
                  </a:lnTo>
                  <a:lnTo>
                    <a:pt x="17" y="29"/>
                  </a:lnTo>
                  <a:lnTo>
                    <a:pt x="18" y="29"/>
                  </a:lnTo>
                  <a:lnTo>
                    <a:pt x="20" y="29"/>
                  </a:lnTo>
                  <a:lnTo>
                    <a:pt x="22" y="29"/>
                  </a:lnTo>
                  <a:lnTo>
                    <a:pt x="24" y="29"/>
                  </a:lnTo>
                  <a:lnTo>
                    <a:pt x="26" y="29"/>
                  </a:lnTo>
                  <a:lnTo>
                    <a:pt x="18" y="25"/>
                  </a:lnTo>
                  <a:lnTo>
                    <a:pt x="20" y="22"/>
                  </a:lnTo>
                  <a:lnTo>
                    <a:pt x="21" y="19"/>
                  </a:lnTo>
                  <a:lnTo>
                    <a:pt x="20" y="16"/>
                  </a:lnTo>
                  <a:lnTo>
                    <a:pt x="19" y="13"/>
                  </a:lnTo>
                  <a:lnTo>
                    <a:pt x="17" y="11"/>
                  </a:lnTo>
                  <a:lnTo>
                    <a:pt x="15" y="8"/>
                  </a:lnTo>
                  <a:lnTo>
                    <a:pt x="13" y="5"/>
                  </a:lnTo>
                  <a:lnTo>
                    <a:pt x="11" y="2"/>
                  </a:lnTo>
                  <a:lnTo>
                    <a:pt x="10" y="1"/>
                  </a:lnTo>
                  <a:lnTo>
                    <a:pt x="8" y="0"/>
                  </a:lnTo>
                  <a:lnTo>
                    <a:pt x="7" y="0"/>
                  </a:lnTo>
                  <a:lnTo>
                    <a:pt x="5" y="0"/>
                  </a:lnTo>
                  <a:lnTo>
                    <a:pt x="4" y="1"/>
                  </a:lnTo>
                  <a:lnTo>
                    <a:pt x="3" y="1"/>
                  </a:lnTo>
                  <a:lnTo>
                    <a:pt x="2" y="2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5" name="Freeform 1293"/>
            <p:cNvSpPr>
              <a:spLocks/>
            </p:cNvSpPr>
            <p:nvPr/>
          </p:nvSpPr>
          <p:spPr bwMode="auto">
            <a:xfrm>
              <a:off x="2116" y="2784"/>
              <a:ext cx="62" cy="3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"/>
                </a:cxn>
                <a:cxn ang="0">
                  <a:pos x="5" y="4"/>
                </a:cxn>
                <a:cxn ang="0">
                  <a:pos x="8" y="6"/>
                </a:cxn>
                <a:cxn ang="0">
                  <a:pos x="11" y="8"/>
                </a:cxn>
                <a:cxn ang="0">
                  <a:pos x="14" y="9"/>
                </a:cxn>
                <a:cxn ang="0">
                  <a:pos x="17" y="11"/>
                </a:cxn>
                <a:cxn ang="0">
                  <a:pos x="21" y="13"/>
                </a:cxn>
                <a:cxn ang="0">
                  <a:pos x="24" y="14"/>
                </a:cxn>
                <a:cxn ang="0">
                  <a:pos x="24" y="17"/>
                </a:cxn>
                <a:cxn ang="0">
                  <a:pos x="25" y="21"/>
                </a:cxn>
                <a:cxn ang="0">
                  <a:pos x="24" y="25"/>
                </a:cxn>
                <a:cxn ang="0">
                  <a:pos x="2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8"/>
                </a:cxn>
                <a:cxn ang="0">
                  <a:pos x="18" y="28"/>
                </a:cxn>
                <a:cxn ang="0">
                  <a:pos x="20" y="29"/>
                </a:cxn>
                <a:cxn ang="0">
                  <a:pos x="22" y="29"/>
                </a:cxn>
                <a:cxn ang="0">
                  <a:pos x="24" y="29"/>
                </a:cxn>
                <a:cxn ang="0">
                  <a:pos x="25" y="29"/>
                </a:cxn>
                <a:cxn ang="0">
                  <a:pos x="27" y="29"/>
                </a:cxn>
                <a:cxn ang="0">
                  <a:pos x="28" y="27"/>
                </a:cxn>
                <a:cxn ang="0">
                  <a:pos x="28" y="23"/>
                </a:cxn>
                <a:cxn ang="0">
                  <a:pos x="28" y="21"/>
                </a:cxn>
                <a:cxn ang="0">
                  <a:pos x="32" y="19"/>
                </a:cxn>
                <a:cxn ang="0">
                  <a:pos x="33" y="20"/>
                </a:cxn>
                <a:cxn ang="0">
                  <a:pos x="35" y="21"/>
                </a:cxn>
                <a:cxn ang="0">
                  <a:pos x="37" y="21"/>
                </a:cxn>
                <a:cxn ang="0">
                  <a:pos x="38" y="22"/>
                </a:cxn>
                <a:cxn ang="0">
                  <a:pos x="40" y="23"/>
                </a:cxn>
                <a:cxn ang="0">
                  <a:pos x="42" y="23"/>
                </a:cxn>
                <a:cxn ang="0">
                  <a:pos x="44" y="23"/>
                </a:cxn>
                <a:cxn ang="0">
                  <a:pos x="46" y="23"/>
                </a:cxn>
                <a:cxn ang="0">
                  <a:pos x="46" y="19"/>
                </a:cxn>
                <a:cxn ang="0">
                  <a:pos x="47" y="17"/>
                </a:cxn>
                <a:cxn ang="0">
                  <a:pos x="49" y="16"/>
                </a:cxn>
                <a:cxn ang="0">
                  <a:pos x="51" y="17"/>
                </a:cxn>
                <a:cxn ang="0">
                  <a:pos x="53" y="17"/>
                </a:cxn>
                <a:cxn ang="0">
                  <a:pos x="56" y="18"/>
                </a:cxn>
                <a:cxn ang="0">
                  <a:pos x="58" y="18"/>
                </a:cxn>
                <a:cxn ang="0">
                  <a:pos x="61" y="17"/>
                </a:cxn>
                <a:cxn ang="0">
                  <a:pos x="59" y="13"/>
                </a:cxn>
                <a:cxn ang="0">
                  <a:pos x="57" y="14"/>
                </a:cxn>
                <a:cxn ang="0">
                  <a:pos x="55" y="13"/>
                </a:cxn>
                <a:cxn ang="0">
                  <a:pos x="54" y="11"/>
                </a:cxn>
                <a:cxn ang="0">
                  <a:pos x="52" y="10"/>
                </a:cxn>
                <a:cxn ang="0">
                  <a:pos x="47" y="9"/>
                </a:cxn>
                <a:cxn ang="0">
                  <a:pos x="42" y="9"/>
                </a:cxn>
                <a:cxn ang="0">
                  <a:pos x="37" y="8"/>
                </a:cxn>
                <a:cxn ang="0">
                  <a:pos x="32" y="8"/>
                </a:cxn>
                <a:cxn ang="0">
                  <a:pos x="27" y="8"/>
                </a:cxn>
                <a:cxn ang="0">
                  <a:pos x="22" y="7"/>
                </a:cxn>
                <a:cxn ang="0">
                  <a:pos x="17" y="6"/>
                </a:cxn>
                <a:cxn ang="0">
                  <a:pos x="12" y="4"/>
                </a:cxn>
                <a:cxn ang="0">
                  <a:pos x="11" y="1"/>
                </a:cxn>
                <a:cxn ang="0">
                  <a:pos x="9" y="0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62" h="30">
                  <a:moveTo>
                    <a:pt x="0" y="0"/>
                  </a:moveTo>
                  <a:lnTo>
                    <a:pt x="3" y="2"/>
                  </a:lnTo>
                  <a:lnTo>
                    <a:pt x="5" y="4"/>
                  </a:lnTo>
                  <a:lnTo>
                    <a:pt x="8" y="6"/>
                  </a:lnTo>
                  <a:lnTo>
                    <a:pt x="11" y="8"/>
                  </a:lnTo>
                  <a:lnTo>
                    <a:pt x="14" y="9"/>
                  </a:lnTo>
                  <a:lnTo>
                    <a:pt x="17" y="11"/>
                  </a:lnTo>
                  <a:lnTo>
                    <a:pt x="21" y="13"/>
                  </a:lnTo>
                  <a:lnTo>
                    <a:pt x="24" y="14"/>
                  </a:lnTo>
                  <a:lnTo>
                    <a:pt x="24" y="17"/>
                  </a:lnTo>
                  <a:lnTo>
                    <a:pt x="25" y="21"/>
                  </a:lnTo>
                  <a:lnTo>
                    <a:pt x="24" y="25"/>
                  </a:lnTo>
                  <a:lnTo>
                    <a:pt x="2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8"/>
                  </a:lnTo>
                  <a:lnTo>
                    <a:pt x="18" y="28"/>
                  </a:lnTo>
                  <a:lnTo>
                    <a:pt x="20" y="29"/>
                  </a:lnTo>
                  <a:lnTo>
                    <a:pt x="22" y="29"/>
                  </a:lnTo>
                  <a:lnTo>
                    <a:pt x="24" y="29"/>
                  </a:lnTo>
                  <a:lnTo>
                    <a:pt x="25" y="29"/>
                  </a:lnTo>
                  <a:lnTo>
                    <a:pt x="27" y="29"/>
                  </a:lnTo>
                  <a:lnTo>
                    <a:pt x="28" y="27"/>
                  </a:lnTo>
                  <a:lnTo>
                    <a:pt x="28" y="23"/>
                  </a:lnTo>
                  <a:lnTo>
                    <a:pt x="28" y="21"/>
                  </a:lnTo>
                  <a:lnTo>
                    <a:pt x="32" y="19"/>
                  </a:lnTo>
                  <a:lnTo>
                    <a:pt x="33" y="20"/>
                  </a:lnTo>
                  <a:lnTo>
                    <a:pt x="35" y="21"/>
                  </a:lnTo>
                  <a:lnTo>
                    <a:pt x="37" y="21"/>
                  </a:lnTo>
                  <a:lnTo>
                    <a:pt x="38" y="22"/>
                  </a:lnTo>
                  <a:lnTo>
                    <a:pt x="40" y="23"/>
                  </a:lnTo>
                  <a:lnTo>
                    <a:pt x="42" y="23"/>
                  </a:lnTo>
                  <a:lnTo>
                    <a:pt x="44" y="23"/>
                  </a:lnTo>
                  <a:lnTo>
                    <a:pt x="46" y="23"/>
                  </a:lnTo>
                  <a:lnTo>
                    <a:pt x="46" y="19"/>
                  </a:lnTo>
                  <a:lnTo>
                    <a:pt x="47" y="17"/>
                  </a:lnTo>
                  <a:lnTo>
                    <a:pt x="49" y="16"/>
                  </a:lnTo>
                  <a:lnTo>
                    <a:pt x="51" y="17"/>
                  </a:lnTo>
                  <a:lnTo>
                    <a:pt x="53" y="17"/>
                  </a:lnTo>
                  <a:lnTo>
                    <a:pt x="56" y="18"/>
                  </a:lnTo>
                  <a:lnTo>
                    <a:pt x="58" y="18"/>
                  </a:lnTo>
                  <a:lnTo>
                    <a:pt x="61" y="17"/>
                  </a:lnTo>
                  <a:lnTo>
                    <a:pt x="59" y="13"/>
                  </a:lnTo>
                  <a:lnTo>
                    <a:pt x="57" y="14"/>
                  </a:lnTo>
                  <a:lnTo>
                    <a:pt x="55" y="13"/>
                  </a:lnTo>
                  <a:lnTo>
                    <a:pt x="54" y="11"/>
                  </a:lnTo>
                  <a:lnTo>
                    <a:pt x="52" y="10"/>
                  </a:lnTo>
                  <a:lnTo>
                    <a:pt x="47" y="9"/>
                  </a:lnTo>
                  <a:lnTo>
                    <a:pt x="42" y="9"/>
                  </a:lnTo>
                  <a:lnTo>
                    <a:pt x="37" y="8"/>
                  </a:lnTo>
                  <a:lnTo>
                    <a:pt x="32" y="8"/>
                  </a:lnTo>
                  <a:lnTo>
                    <a:pt x="27" y="8"/>
                  </a:lnTo>
                  <a:lnTo>
                    <a:pt x="22" y="7"/>
                  </a:lnTo>
                  <a:lnTo>
                    <a:pt x="17" y="6"/>
                  </a:lnTo>
                  <a:lnTo>
                    <a:pt x="12" y="4"/>
                  </a:lnTo>
                  <a:lnTo>
                    <a:pt x="11" y="1"/>
                  </a:lnTo>
                  <a:lnTo>
                    <a:pt x="9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6" name="Freeform 1294"/>
            <p:cNvSpPr>
              <a:spLocks/>
            </p:cNvSpPr>
            <p:nvPr/>
          </p:nvSpPr>
          <p:spPr bwMode="auto">
            <a:xfrm>
              <a:off x="2006" y="2786"/>
              <a:ext cx="5" cy="4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4" y="0"/>
                </a:cxn>
                <a:cxn ang="0">
                  <a:pos x="0" y="1"/>
                </a:cxn>
                <a:cxn ang="0">
                  <a:pos x="4" y="3"/>
                </a:cxn>
              </a:cxnLst>
              <a:rect l="0" t="0" r="r" b="b"/>
              <a:pathLst>
                <a:path w="5" h="4">
                  <a:moveTo>
                    <a:pt x="4" y="3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4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7" name="Freeform 1295"/>
            <p:cNvSpPr>
              <a:spLocks/>
            </p:cNvSpPr>
            <p:nvPr/>
          </p:nvSpPr>
          <p:spPr bwMode="auto">
            <a:xfrm>
              <a:off x="2092" y="2787"/>
              <a:ext cx="25" cy="11"/>
            </a:xfrm>
            <a:custGeom>
              <a:avLst/>
              <a:gdLst/>
              <a:ahLst/>
              <a:cxnLst>
                <a:cxn ang="0">
                  <a:pos x="11" y="10"/>
                </a:cxn>
                <a:cxn ang="0">
                  <a:pos x="11" y="8"/>
                </a:cxn>
                <a:cxn ang="0">
                  <a:pos x="12" y="7"/>
                </a:cxn>
                <a:cxn ang="0">
                  <a:pos x="14" y="6"/>
                </a:cxn>
                <a:cxn ang="0">
                  <a:pos x="15" y="5"/>
                </a:cxn>
                <a:cxn ang="0">
                  <a:pos x="17" y="4"/>
                </a:cxn>
                <a:cxn ang="0">
                  <a:pos x="19" y="4"/>
                </a:cxn>
                <a:cxn ang="0">
                  <a:pos x="22" y="5"/>
                </a:cxn>
                <a:cxn ang="0">
                  <a:pos x="24" y="5"/>
                </a:cxn>
                <a:cxn ang="0">
                  <a:pos x="21" y="3"/>
                </a:cxn>
                <a:cxn ang="0">
                  <a:pos x="19" y="2"/>
                </a:cxn>
                <a:cxn ang="0">
                  <a:pos x="16" y="2"/>
                </a:cxn>
                <a:cxn ang="0">
                  <a:pos x="13" y="3"/>
                </a:cxn>
                <a:cxn ang="0">
                  <a:pos x="11" y="4"/>
                </a:cxn>
                <a:cxn ang="0">
                  <a:pos x="8" y="4"/>
                </a:cxn>
                <a:cxn ang="0">
                  <a:pos x="6" y="3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11" y="10"/>
                </a:cxn>
              </a:cxnLst>
              <a:rect l="0" t="0" r="r" b="b"/>
              <a:pathLst>
                <a:path w="25" h="11">
                  <a:moveTo>
                    <a:pt x="11" y="10"/>
                  </a:moveTo>
                  <a:lnTo>
                    <a:pt x="11" y="8"/>
                  </a:lnTo>
                  <a:lnTo>
                    <a:pt x="12" y="7"/>
                  </a:lnTo>
                  <a:lnTo>
                    <a:pt x="14" y="6"/>
                  </a:lnTo>
                  <a:lnTo>
                    <a:pt x="15" y="5"/>
                  </a:lnTo>
                  <a:lnTo>
                    <a:pt x="17" y="4"/>
                  </a:lnTo>
                  <a:lnTo>
                    <a:pt x="19" y="4"/>
                  </a:lnTo>
                  <a:lnTo>
                    <a:pt x="22" y="5"/>
                  </a:lnTo>
                  <a:lnTo>
                    <a:pt x="24" y="5"/>
                  </a:lnTo>
                  <a:lnTo>
                    <a:pt x="21" y="3"/>
                  </a:lnTo>
                  <a:lnTo>
                    <a:pt x="19" y="2"/>
                  </a:lnTo>
                  <a:lnTo>
                    <a:pt x="16" y="2"/>
                  </a:lnTo>
                  <a:lnTo>
                    <a:pt x="13" y="3"/>
                  </a:lnTo>
                  <a:lnTo>
                    <a:pt x="11" y="4"/>
                  </a:lnTo>
                  <a:lnTo>
                    <a:pt x="8" y="4"/>
                  </a:lnTo>
                  <a:lnTo>
                    <a:pt x="6" y="3"/>
                  </a:lnTo>
                  <a:lnTo>
                    <a:pt x="4" y="0"/>
                  </a:lnTo>
                  <a:lnTo>
                    <a:pt x="0" y="0"/>
                  </a:lnTo>
                  <a:lnTo>
                    <a:pt x="11" y="1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8" name="Freeform 1296"/>
            <p:cNvSpPr>
              <a:spLocks/>
            </p:cNvSpPr>
            <p:nvPr/>
          </p:nvSpPr>
          <p:spPr bwMode="auto">
            <a:xfrm>
              <a:off x="2055" y="2788"/>
              <a:ext cx="8" cy="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5" y="3"/>
                </a:cxn>
                <a:cxn ang="0">
                  <a:pos x="7" y="3"/>
                </a:cxn>
                <a:cxn ang="0">
                  <a:pos x="7" y="2"/>
                </a:cxn>
                <a:cxn ang="0">
                  <a:pos x="5" y="1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8" h="4">
                  <a:moveTo>
                    <a:pt x="0" y="1"/>
                  </a:moveTo>
                  <a:lnTo>
                    <a:pt x="2" y="2"/>
                  </a:lnTo>
                  <a:lnTo>
                    <a:pt x="3" y="3"/>
                  </a:lnTo>
                  <a:lnTo>
                    <a:pt x="5" y="3"/>
                  </a:lnTo>
                  <a:lnTo>
                    <a:pt x="7" y="3"/>
                  </a:lnTo>
                  <a:lnTo>
                    <a:pt x="7" y="2"/>
                  </a:lnTo>
                  <a:lnTo>
                    <a:pt x="5" y="1"/>
                  </a:lnTo>
                  <a:lnTo>
                    <a:pt x="2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89" name="Freeform 1297"/>
            <p:cNvSpPr>
              <a:spLocks/>
            </p:cNvSpPr>
            <p:nvPr/>
          </p:nvSpPr>
          <p:spPr bwMode="auto">
            <a:xfrm>
              <a:off x="1982" y="2788"/>
              <a:ext cx="4" cy="5"/>
            </a:xfrm>
            <a:custGeom>
              <a:avLst/>
              <a:gdLst/>
              <a:ahLst/>
              <a:cxnLst>
                <a:cxn ang="0">
                  <a:pos x="3" y="4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4"/>
                </a:cxn>
              </a:cxnLst>
              <a:rect l="0" t="0" r="r" b="b"/>
              <a:pathLst>
                <a:path w="4" h="5">
                  <a:moveTo>
                    <a:pt x="3" y="4"/>
                  </a:moveTo>
                  <a:lnTo>
                    <a:pt x="3" y="0"/>
                  </a:lnTo>
                  <a:lnTo>
                    <a:pt x="0" y="2"/>
                  </a:lnTo>
                  <a:lnTo>
                    <a:pt x="3" y="4"/>
                  </a:lnTo>
                </a:path>
              </a:pathLst>
            </a:custGeom>
            <a:solidFill>
              <a:srgbClr val="0000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0" name="Freeform 1298"/>
            <p:cNvSpPr>
              <a:spLocks/>
            </p:cNvSpPr>
            <p:nvPr/>
          </p:nvSpPr>
          <p:spPr bwMode="auto">
            <a:xfrm>
              <a:off x="1735" y="2788"/>
              <a:ext cx="10" cy="5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9" y="4"/>
                </a:cxn>
                <a:cxn ang="0">
                  <a:pos x="8" y="0"/>
                </a:cxn>
                <a:cxn ang="0">
                  <a:pos x="7" y="1"/>
                </a:cxn>
                <a:cxn ang="0">
                  <a:pos x="6" y="1"/>
                </a:cxn>
                <a:cxn ang="0">
                  <a:pos x="5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4"/>
                </a:cxn>
              </a:cxnLst>
              <a:rect l="0" t="0" r="r" b="b"/>
              <a:pathLst>
                <a:path w="10" h="5">
                  <a:moveTo>
                    <a:pt x="0" y="4"/>
                  </a:moveTo>
                  <a:lnTo>
                    <a:pt x="9" y="4"/>
                  </a:lnTo>
                  <a:lnTo>
                    <a:pt x="8" y="0"/>
                  </a:lnTo>
                  <a:lnTo>
                    <a:pt x="7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3" y="1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1" name="Freeform 1299"/>
            <p:cNvSpPr>
              <a:spLocks/>
            </p:cNvSpPr>
            <p:nvPr/>
          </p:nvSpPr>
          <p:spPr bwMode="auto">
            <a:xfrm>
              <a:off x="1696" y="2788"/>
              <a:ext cx="10" cy="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4"/>
                </a:cxn>
                <a:cxn ang="0">
                  <a:pos x="3" y="5"/>
                </a:cxn>
                <a:cxn ang="0">
                  <a:pos x="7" y="5"/>
                </a:cxn>
                <a:cxn ang="0">
                  <a:pos x="9" y="4"/>
                </a:cxn>
                <a:cxn ang="0">
                  <a:pos x="9" y="3"/>
                </a:cxn>
                <a:cxn ang="0">
                  <a:pos x="8" y="2"/>
                </a:cxn>
                <a:cxn ang="0">
                  <a:pos x="7" y="1"/>
                </a:cxn>
                <a:cxn ang="0">
                  <a:pos x="6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1"/>
                </a:cxn>
              </a:cxnLst>
              <a:rect l="0" t="0" r="r" b="b"/>
              <a:pathLst>
                <a:path w="10" h="6">
                  <a:moveTo>
                    <a:pt x="0" y="1"/>
                  </a:moveTo>
                  <a:lnTo>
                    <a:pt x="1" y="4"/>
                  </a:lnTo>
                  <a:lnTo>
                    <a:pt x="3" y="5"/>
                  </a:lnTo>
                  <a:lnTo>
                    <a:pt x="7" y="5"/>
                  </a:lnTo>
                  <a:lnTo>
                    <a:pt x="9" y="4"/>
                  </a:lnTo>
                  <a:lnTo>
                    <a:pt x="9" y="3"/>
                  </a:lnTo>
                  <a:lnTo>
                    <a:pt x="8" y="2"/>
                  </a:lnTo>
                  <a:lnTo>
                    <a:pt x="7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2" name="Freeform 1300"/>
            <p:cNvSpPr>
              <a:spLocks/>
            </p:cNvSpPr>
            <p:nvPr/>
          </p:nvSpPr>
          <p:spPr bwMode="auto">
            <a:xfrm>
              <a:off x="2066" y="2791"/>
              <a:ext cx="16" cy="16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4"/>
                </a:cxn>
                <a:cxn ang="0">
                  <a:pos x="2" y="5"/>
                </a:cxn>
                <a:cxn ang="0">
                  <a:pos x="4" y="5"/>
                </a:cxn>
                <a:cxn ang="0">
                  <a:pos x="7" y="5"/>
                </a:cxn>
                <a:cxn ang="0">
                  <a:pos x="9" y="5"/>
                </a:cxn>
                <a:cxn ang="0">
                  <a:pos x="11" y="5"/>
                </a:cxn>
                <a:cxn ang="0">
                  <a:pos x="11" y="6"/>
                </a:cxn>
                <a:cxn ang="0">
                  <a:pos x="9" y="9"/>
                </a:cxn>
                <a:cxn ang="0">
                  <a:pos x="0" y="12"/>
                </a:cxn>
                <a:cxn ang="0">
                  <a:pos x="10" y="15"/>
                </a:cxn>
                <a:cxn ang="0">
                  <a:pos x="13" y="13"/>
                </a:cxn>
                <a:cxn ang="0">
                  <a:pos x="15" y="10"/>
                </a:cxn>
                <a:cxn ang="0">
                  <a:pos x="15" y="7"/>
                </a:cxn>
                <a:cxn ang="0">
                  <a:pos x="13" y="4"/>
                </a:cxn>
                <a:cxn ang="0">
                  <a:pos x="11" y="2"/>
                </a:cxn>
                <a:cxn ang="0">
                  <a:pos x="8" y="0"/>
                </a:cxn>
                <a:cxn ang="0">
                  <a:pos x="5" y="0"/>
                </a:cxn>
                <a:cxn ang="0">
                  <a:pos x="1" y="1"/>
                </a:cxn>
              </a:cxnLst>
              <a:rect l="0" t="0" r="r" b="b"/>
              <a:pathLst>
                <a:path w="16" h="16">
                  <a:moveTo>
                    <a:pt x="1" y="1"/>
                  </a:moveTo>
                  <a:lnTo>
                    <a:pt x="1" y="4"/>
                  </a:lnTo>
                  <a:lnTo>
                    <a:pt x="2" y="5"/>
                  </a:lnTo>
                  <a:lnTo>
                    <a:pt x="4" y="5"/>
                  </a:lnTo>
                  <a:lnTo>
                    <a:pt x="7" y="5"/>
                  </a:lnTo>
                  <a:lnTo>
                    <a:pt x="9" y="5"/>
                  </a:lnTo>
                  <a:lnTo>
                    <a:pt x="11" y="5"/>
                  </a:lnTo>
                  <a:lnTo>
                    <a:pt x="11" y="6"/>
                  </a:lnTo>
                  <a:lnTo>
                    <a:pt x="9" y="9"/>
                  </a:lnTo>
                  <a:lnTo>
                    <a:pt x="0" y="12"/>
                  </a:lnTo>
                  <a:lnTo>
                    <a:pt x="10" y="15"/>
                  </a:lnTo>
                  <a:lnTo>
                    <a:pt x="13" y="13"/>
                  </a:lnTo>
                  <a:lnTo>
                    <a:pt x="15" y="10"/>
                  </a:lnTo>
                  <a:lnTo>
                    <a:pt x="15" y="7"/>
                  </a:lnTo>
                  <a:lnTo>
                    <a:pt x="13" y="4"/>
                  </a:lnTo>
                  <a:lnTo>
                    <a:pt x="11" y="2"/>
                  </a:lnTo>
                  <a:lnTo>
                    <a:pt x="8" y="0"/>
                  </a:lnTo>
                  <a:lnTo>
                    <a:pt x="5" y="0"/>
                  </a:lnTo>
                  <a:lnTo>
                    <a:pt x="1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3" name="Freeform 1301"/>
            <p:cNvSpPr>
              <a:spLocks/>
            </p:cNvSpPr>
            <p:nvPr/>
          </p:nvSpPr>
          <p:spPr bwMode="auto">
            <a:xfrm>
              <a:off x="2009" y="2792"/>
              <a:ext cx="8" cy="4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7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4" y="3"/>
                </a:cxn>
              </a:cxnLst>
              <a:rect l="0" t="0" r="r" b="b"/>
              <a:pathLst>
                <a:path w="8" h="4">
                  <a:moveTo>
                    <a:pt x="4" y="3"/>
                  </a:moveTo>
                  <a:lnTo>
                    <a:pt x="7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4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4" name="Freeform 1302"/>
            <p:cNvSpPr>
              <a:spLocks/>
            </p:cNvSpPr>
            <p:nvPr/>
          </p:nvSpPr>
          <p:spPr bwMode="auto">
            <a:xfrm>
              <a:off x="1804" y="2792"/>
              <a:ext cx="4" cy="6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2" y="5"/>
                </a:cxn>
                <a:cxn ang="0">
                  <a:pos x="3" y="3"/>
                </a:cxn>
                <a:cxn ang="0">
                  <a:pos x="3" y="2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5"/>
                </a:cxn>
              </a:cxnLst>
              <a:rect l="0" t="0" r="r" b="b"/>
              <a:pathLst>
                <a:path w="4" h="6">
                  <a:moveTo>
                    <a:pt x="0" y="5"/>
                  </a:moveTo>
                  <a:lnTo>
                    <a:pt x="2" y="5"/>
                  </a:lnTo>
                  <a:lnTo>
                    <a:pt x="3" y="3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5" name="Freeform 1303"/>
            <p:cNvSpPr>
              <a:spLocks/>
            </p:cNvSpPr>
            <p:nvPr/>
          </p:nvSpPr>
          <p:spPr bwMode="auto">
            <a:xfrm>
              <a:off x="1792" y="2793"/>
              <a:ext cx="3" cy="5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4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3"/>
                </a:cxn>
              </a:cxnLst>
              <a:rect l="0" t="0" r="r" b="b"/>
              <a:pathLst>
                <a:path w="3" h="5">
                  <a:moveTo>
                    <a:pt x="0" y="3"/>
                  </a:moveTo>
                  <a:lnTo>
                    <a:pt x="2" y="4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6" name="Freeform 1304"/>
            <p:cNvSpPr>
              <a:spLocks/>
            </p:cNvSpPr>
            <p:nvPr/>
          </p:nvSpPr>
          <p:spPr bwMode="auto">
            <a:xfrm>
              <a:off x="2055" y="2795"/>
              <a:ext cx="10" cy="12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1" y="7"/>
                </a:cxn>
                <a:cxn ang="0">
                  <a:pos x="2" y="8"/>
                </a:cxn>
                <a:cxn ang="0">
                  <a:pos x="3" y="10"/>
                </a:cxn>
                <a:cxn ang="0">
                  <a:pos x="5" y="11"/>
                </a:cxn>
                <a:cxn ang="0">
                  <a:pos x="6" y="9"/>
                </a:cxn>
                <a:cxn ang="0">
                  <a:pos x="7" y="6"/>
                </a:cxn>
                <a:cxn ang="0">
                  <a:pos x="9" y="4"/>
                </a:cxn>
                <a:cxn ang="0">
                  <a:pos x="8" y="0"/>
                </a:cxn>
                <a:cxn ang="0">
                  <a:pos x="0" y="5"/>
                </a:cxn>
              </a:cxnLst>
              <a:rect l="0" t="0" r="r" b="b"/>
              <a:pathLst>
                <a:path w="10" h="12">
                  <a:moveTo>
                    <a:pt x="0" y="5"/>
                  </a:moveTo>
                  <a:lnTo>
                    <a:pt x="1" y="7"/>
                  </a:lnTo>
                  <a:lnTo>
                    <a:pt x="2" y="8"/>
                  </a:lnTo>
                  <a:lnTo>
                    <a:pt x="3" y="10"/>
                  </a:lnTo>
                  <a:lnTo>
                    <a:pt x="5" y="11"/>
                  </a:lnTo>
                  <a:lnTo>
                    <a:pt x="6" y="9"/>
                  </a:lnTo>
                  <a:lnTo>
                    <a:pt x="7" y="6"/>
                  </a:lnTo>
                  <a:lnTo>
                    <a:pt x="9" y="4"/>
                  </a:lnTo>
                  <a:lnTo>
                    <a:pt x="8" y="0"/>
                  </a:lnTo>
                  <a:lnTo>
                    <a:pt x="0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7" name="Freeform 1305"/>
            <p:cNvSpPr>
              <a:spLocks/>
            </p:cNvSpPr>
            <p:nvPr/>
          </p:nvSpPr>
          <p:spPr bwMode="auto">
            <a:xfrm>
              <a:off x="1757" y="2797"/>
              <a:ext cx="7" cy="6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6" y="0"/>
                </a:cxn>
                <a:cxn ang="0">
                  <a:pos x="0" y="1"/>
                </a:cxn>
                <a:cxn ang="0">
                  <a:pos x="0" y="5"/>
                </a:cxn>
              </a:cxnLst>
              <a:rect l="0" t="0" r="r" b="b"/>
              <a:pathLst>
                <a:path w="7" h="6">
                  <a:moveTo>
                    <a:pt x="0" y="5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0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8" name="Freeform 1306"/>
            <p:cNvSpPr>
              <a:spLocks/>
            </p:cNvSpPr>
            <p:nvPr/>
          </p:nvSpPr>
          <p:spPr bwMode="auto">
            <a:xfrm>
              <a:off x="1743" y="2797"/>
              <a:ext cx="6" cy="6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4" y="5"/>
                </a:cxn>
                <a:cxn ang="0">
                  <a:pos x="5" y="3"/>
                </a:cxn>
                <a:cxn ang="0">
                  <a:pos x="5" y="2"/>
                </a:cxn>
                <a:cxn ang="0">
                  <a:pos x="5" y="0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3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2" y="5"/>
                </a:cxn>
              </a:cxnLst>
              <a:rect l="0" t="0" r="r" b="b"/>
              <a:pathLst>
                <a:path w="6" h="6">
                  <a:moveTo>
                    <a:pt x="2" y="5"/>
                  </a:moveTo>
                  <a:lnTo>
                    <a:pt x="4" y="5"/>
                  </a:lnTo>
                  <a:lnTo>
                    <a:pt x="5" y="3"/>
                  </a:lnTo>
                  <a:lnTo>
                    <a:pt x="5" y="2"/>
                  </a:lnTo>
                  <a:lnTo>
                    <a:pt x="5" y="0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2"/>
                  </a:lnTo>
                  <a:lnTo>
                    <a:pt x="1" y="3"/>
                  </a:lnTo>
                  <a:lnTo>
                    <a:pt x="1" y="3"/>
                  </a:lnTo>
                  <a:lnTo>
                    <a:pt x="0" y="3"/>
                  </a:lnTo>
                  <a:lnTo>
                    <a:pt x="1" y="4"/>
                  </a:lnTo>
                  <a:lnTo>
                    <a:pt x="2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499" name="Freeform 1307"/>
            <p:cNvSpPr>
              <a:spLocks/>
            </p:cNvSpPr>
            <p:nvPr/>
          </p:nvSpPr>
          <p:spPr bwMode="auto">
            <a:xfrm>
              <a:off x="1702" y="2797"/>
              <a:ext cx="11" cy="5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6" y="4"/>
                </a:cxn>
                <a:cxn ang="0">
                  <a:pos x="7" y="4"/>
                </a:cxn>
                <a:cxn ang="0">
                  <a:pos x="8" y="4"/>
                </a:cxn>
                <a:cxn ang="0">
                  <a:pos x="10" y="3"/>
                </a:cxn>
                <a:cxn ang="0">
                  <a:pos x="8" y="0"/>
                </a:cxn>
                <a:cxn ang="0">
                  <a:pos x="7" y="2"/>
                </a:cxn>
                <a:cxn ang="0">
                  <a:pos x="5" y="2"/>
                </a:cxn>
                <a:cxn ang="0">
                  <a:pos x="3" y="3"/>
                </a:cxn>
                <a:cxn ang="0">
                  <a:pos x="0" y="3"/>
                </a:cxn>
              </a:cxnLst>
              <a:rect l="0" t="0" r="r" b="b"/>
              <a:pathLst>
                <a:path w="11" h="5">
                  <a:moveTo>
                    <a:pt x="0" y="3"/>
                  </a:moveTo>
                  <a:lnTo>
                    <a:pt x="1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7" y="4"/>
                  </a:lnTo>
                  <a:lnTo>
                    <a:pt x="8" y="4"/>
                  </a:lnTo>
                  <a:lnTo>
                    <a:pt x="10" y="3"/>
                  </a:lnTo>
                  <a:lnTo>
                    <a:pt x="8" y="0"/>
                  </a:lnTo>
                  <a:lnTo>
                    <a:pt x="7" y="2"/>
                  </a:lnTo>
                  <a:lnTo>
                    <a:pt x="5" y="2"/>
                  </a:lnTo>
                  <a:lnTo>
                    <a:pt x="3" y="3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0" name="Freeform 1308"/>
            <p:cNvSpPr>
              <a:spLocks/>
            </p:cNvSpPr>
            <p:nvPr/>
          </p:nvSpPr>
          <p:spPr bwMode="auto">
            <a:xfrm>
              <a:off x="2149" y="2797"/>
              <a:ext cx="6" cy="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2" y="5"/>
                </a:cxn>
                <a:cxn ang="0">
                  <a:pos x="3" y="5"/>
                </a:cxn>
                <a:cxn ang="0">
                  <a:pos x="5" y="4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6" h="6">
                  <a:moveTo>
                    <a:pt x="0" y="1"/>
                  </a:moveTo>
                  <a:lnTo>
                    <a:pt x="0" y="3"/>
                  </a:lnTo>
                  <a:lnTo>
                    <a:pt x="1" y="4"/>
                  </a:lnTo>
                  <a:lnTo>
                    <a:pt x="2" y="5"/>
                  </a:lnTo>
                  <a:lnTo>
                    <a:pt x="3" y="5"/>
                  </a:lnTo>
                  <a:lnTo>
                    <a:pt x="5" y="4"/>
                  </a:lnTo>
                  <a:lnTo>
                    <a:pt x="5" y="2"/>
                  </a:lnTo>
                  <a:lnTo>
                    <a:pt x="4" y="1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1"/>
                  </a:lnTo>
                </a:path>
              </a:pathLst>
            </a:custGeom>
            <a:solidFill>
              <a:srgbClr val="0000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1" name="Freeform 1309"/>
            <p:cNvSpPr>
              <a:spLocks/>
            </p:cNvSpPr>
            <p:nvPr/>
          </p:nvSpPr>
          <p:spPr bwMode="auto">
            <a:xfrm>
              <a:off x="2183" y="2799"/>
              <a:ext cx="4" cy="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0" y="2"/>
                </a:cxn>
              </a:cxnLst>
              <a:rect l="0" t="0" r="r" b="b"/>
              <a:pathLst>
                <a:path w="4" h="3">
                  <a:moveTo>
                    <a:pt x="0" y="2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2" name="Freeform 1310"/>
            <p:cNvSpPr>
              <a:spLocks/>
            </p:cNvSpPr>
            <p:nvPr/>
          </p:nvSpPr>
          <p:spPr bwMode="auto">
            <a:xfrm>
              <a:off x="2126" y="2801"/>
              <a:ext cx="8" cy="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2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5" y="2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8" h="6">
                  <a:moveTo>
                    <a:pt x="0" y="1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5" y="3"/>
                  </a:lnTo>
                  <a:lnTo>
                    <a:pt x="5" y="5"/>
                  </a:lnTo>
                  <a:lnTo>
                    <a:pt x="7" y="3"/>
                  </a:lnTo>
                  <a:lnTo>
                    <a:pt x="5" y="2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3" name="Freeform 1311"/>
            <p:cNvSpPr>
              <a:spLocks/>
            </p:cNvSpPr>
            <p:nvPr/>
          </p:nvSpPr>
          <p:spPr bwMode="auto">
            <a:xfrm>
              <a:off x="2090" y="2801"/>
              <a:ext cx="3" cy="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2" y="0"/>
                </a:cxn>
              </a:cxnLst>
              <a:rect l="0" t="0" r="r" b="b"/>
              <a:pathLst>
                <a:path w="3" h="1">
                  <a:moveTo>
                    <a:pt x="2" y="0"/>
                  </a:moveTo>
                  <a:lnTo>
                    <a:pt x="0" y="0"/>
                  </a:lnTo>
                  <a:lnTo>
                    <a:pt x="2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4" name="Freeform 1312"/>
            <p:cNvSpPr>
              <a:spLocks/>
            </p:cNvSpPr>
            <p:nvPr/>
          </p:nvSpPr>
          <p:spPr bwMode="auto">
            <a:xfrm>
              <a:off x="1688" y="2804"/>
              <a:ext cx="6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5" y="3"/>
                </a:cxn>
                <a:cxn ang="0">
                  <a:pos x="5" y="0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0" y="2"/>
                </a:cxn>
                <a:cxn ang="0">
                  <a:pos x="0" y="3"/>
                </a:cxn>
              </a:cxnLst>
              <a:rect l="0" t="0" r="r" b="b"/>
              <a:pathLst>
                <a:path w="6" h="4">
                  <a:moveTo>
                    <a:pt x="0" y="3"/>
                  </a:moveTo>
                  <a:lnTo>
                    <a:pt x="5" y="3"/>
                  </a:lnTo>
                  <a:lnTo>
                    <a:pt x="5" y="0"/>
                  </a:lnTo>
                  <a:lnTo>
                    <a:pt x="3" y="1"/>
                  </a:lnTo>
                  <a:lnTo>
                    <a:pt x="2" y="1"/>
                  </a:lnTo>
                  <a:lnTo>
                    <a:pt x="0" y="2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5" name="Freeform 1313"/>
            <p:cNvSpPr>
              <a:spLocks/>
            </p:cNvSpPr>
            <p:nvPr/>
          </p:nvSpPr>
          <p:spPr bwMode="auto">
            <a:xfrm>
              <a:off x="1667" y="2804"/>
              <a:ext cx="6" cy="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3" y="2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1"/>
                </a:cxn>
              </a:cxnLst>
              <a:rect l="0" t="0" r="r" b="b"/>
              <a:pathLst>
                <a:path w="6" h="3">
                  <a:moveTo>
                    <a:pt x="0" y="1"/>
                  </a:moveTo>
                  <a:lnTo>
                    <a:pt x="0" y="2"/>
                  </a:lnTo>
                  <a:lnTo>
                    <a:pt x="1" y="2"/>
                  </a:lnTo>
                  <a:lnTo>
                    <a:pt x="3" y="2"/>
                  </a:lnTo>
                  <a:lnTo>
                    <a:pt x="5" y="2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6" name="Freeform 1314"/>
            <p:cNvSpPr>
              <a:spLocks/>
            </p:cNvSpPr>
            <p:nvPr/>
          </p:nvSpPr>
          <p:spPr bwMode="auto">
            <a:xfrm>
              <a:off x="1648" y="2810"/>
              <a:ext cx="7" cy="5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4"/>
                </a:cxn>
                <a:cxn ang="0">
                  <a:pos x="2" y="3"/>
                </a:cxn>
                <a:cxn ang="0">
                  <a:pos x="4" y="2"/>
                </a:cxn>
                <a:cxn ang="0">
                  <a:pos x="6" y="2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1"/>
                </a:cxn>
              </a:cxnLst>
              <a:rect l="0" t="0" r="r" b="b"/>
              <a:pathLst>
                <a:path w="7" h="5">
                  <a:moveTo>
                    <a:pt x="0" y="1"/>
                  </a:moveTo>
                  <a:lnTo>
                    <a:pt x="0" y="4"/>
                  </a:lnTo>
                  <a:lnTo>
                    <a:pt x="2" y="3"/>
                  </a:lnTo>
                  <a:lnTo>
                    <a:pt x="4" y="2"/>
                  </a:lnTo>
                  <a:lnTo>
                    <a:pt x="6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7" name="Freeform 1315"/>
            <p:cNvSpPr>
              <a:spLocks/>
            </p:cNvSpPr>
            <p:nvPr/>
          </p:nvSpPr>
          <p:spPr bwMode="auto">
            <a:xfrm>
              <a:off x="1669" y="2812"/>
              <a:ext cx="7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3"/>
                </a:cxn>
                <a:cxn ang="0">
                  <a:pos x="6" y="3"/>
                </a:cxn>
                <a:cxn ang="0">
                  <a:pos x="5" y="1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3"/>
                </a:cxn>
              </a:cxnLst>
              <a:rect l="0" t="0" r="r" b="b"/>
              <a:pathLst>
                <a:path w="7" h="4">
                  <a:moveTo>
                    <a:pt x="0" y="3"/>
                  </a:moveTo>
                  <a:lnTo>
                    <a:pt x="0" y="3"/>
                  </a:lnTo>
                  <a:lnTo>
                    <a:pt x="6" y="3"/>
                  </a:lnTo>
                  <a:lnTo>
                    <a:pt x="5" y="1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8" name="Freeform 1316"/>
            <p:cNvSpPr>
              <a:spLocks/>
            </p:cNvSpPr>
            <p:nvPr/>
          </p:nvSpPr>
          <p:spPr bwMode="auto">
            <a:xfrm>
              <a:off x="1744" y="2815"/>
              <a:ext cx="5" cy="6"/>
            </a:xfrm>
            <a:custGeom>
              <a:avLst/>
              <a:gdLst/>
              <a:ahLst/>
              <a:cxnLst>
                <a:cxn ang="0">
                  <a:pos x="1" y="5"/>
                </a:cxn>
                <a:cxn ang="0">
                  <a:pos x="3" y="5"/>
                </a:cxn>
                <a:cxn ang="0">
                  <a:pos x="4" y="4"/>
                </a:cxn>
                <a:cxn ang="0">
                  <a:pos x="4" y="2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1" y="5"/>
                </a:cxn>
              </a:cxnLst>
              <a:rect l="0" t="0" r="r" b="b"/>
              <a:pathLst>
                <a:path w="5" h="6">
                  <a:moveTo>
                    <a:pt x="1" y="5"/>
                  </a:moveTo>
                  <a:lnTo>
                    <a:pt x="3" y="5"/>
                  </a:lnTo>
                  <a:lnTo>
                    <a:pt x="4" y="4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09" name="Freeform 1317"/>
            <p:cNvSpPr>
              <a:spLocks/>
            </p:cNvSpPr>
            <p:nvPr/>
          </p:nvSpPr>
          <p:spPr bwMode="auto">
            <a:xfrm>
              <a:off x="1910" y="2815"/>
              <a:ext cx="43" cy="24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5" y="8"/>
                </a:cxn>
                <a:cxn ang="0">
                  <a:pos x="10" y="10"/>
                </a:cxn>
                <a:cxn ang="0">
                  <a:pos x="15" y="12"/>
                </a:cxn>
                <a:cxn ang="0">
                  <a:pos x="21" y="15"/>
                </a:cxn>
                <a:cxn ang="0">
                  <a:pos x="27" y="16"/>
                </a:cxn>
                <a:cxn ang="0">
                  <a:pos x="32" y="18"/>
                </a:cxn>
                <a:cxn ang="0">
                  <a:pos x="37" y="21"/>
                </a:cxn>
                <a:cxn ang="0">
                  <a:pos x="42" y="23"/>
                </a:cxn>
                <a:cxn ang="0">
                  <a:pos x="42" y="19"/>
                </a:cxn>
                <a:cxn ang="0">
                  <a:pos x="40" y="16"/>
                </a:cxn>
                <a:cxn ang="0">
                  <a:pos x="37" y="13"/>
                </a:cxn>
                <a:cxn ang="0">
                  <a:pos x="34" y="11"/>
                </a:cxn>
                <a:cxn ang="0">
                  <a:pos x="30" y="9"/>
                </a:cxn>
                <a:cxn ang="0">
                  <a:pos x="26" y="6"/>
                </a:cxn>
                <a:cxn ang="0">
                  <a:pos x="23" y="4"/>
                </a:cxn>
                <a:cxn ang="0">
                  <a:pos x="21" y="0"/>
                </a:cxn>
                <a:cxn ang="0">
                  <a:pos x="18" y="0"/>
                </a:cxn>
                <a:cxn ang="0">
                  <a:pos x="15" y="1"/>
                </a:cxn>
                <a:cxn ang="0">
                  <a:pos x="12" y="1"/>
                </a:cxn>
                <a:cxn ang="0">
                  <a:pos x="9" y="2"/>
                </a:cxn>
                <a:cxn ang="0">
                  <a:pos x="6" y="2"/>
                </a:cxn>
                <a:cxn ang="0">
                  <a:pos x="4" y="3"/>
                </a:cxn>
                <a:cxn ang="0">
                  <a:pos x="2" y="4"/>
                </a:cxn>
                <a:cxn ang="0">
                  <a:pos x="0" y="6"/>
                </a:cxn>
              </a:cxnLst>
              <a:rect l="0" t="0" r="r" b="b"/>
              <a:pathLst>
                <a:path w="43" h="24">
                  <a:moveTo>
                    <a:pt x="0" y="6"/>
                  </a:moveTo>
                  <a:lnTo>
                    <a:pt x="5" y="8"/>
                  </a:lnTo>
                  <a:lnTo>
                    <a:pt x="10" y="10"/>
                  </a:lnTo>
                  <a:lnTo>
                    <a:pt x="15" y="12"/>
                  </a:lnTo>
                  <a:lnTo>
                    <a:pt x="21" y="15"/>
                  </a:lnTo>
                  <a:lnTo>
                    <a:pt x="27" y="16"/>
                  </a:lnTo>
                  <a:lnTo>
                    <a:pt x="32" y="18"/>
                  </a:lnTo>
                  <a:lnTo>
                    <a:pt x="37" y="21"/>
                  </a:lnTo>
                  <a:lnTo>
                    <a:pt x="42" y="23"/>
                  </a:lnTo>
                  <a:lnTo>
                    <a:pt x="42" y="19"/>
                  </a:lnTo>
                  <a:lnTo>
                    <a:pt x="40" y="16"/>
                  </a:lnTo>
                  <a:lnTo>
                    <a:pt x="37" y="13"/>
                  </a:lnTo>
                  <a:lnTo>
                    <a:pt x="34" y="11"/>
                  </a:lnTo>
                  <a:lnTo>
                    <a:pt x="30" y="9"/>
                  </a:lnTo>
                  <a:lnTo>
                    <a:pt x="26" y="6"/>
                  </a:lnTo>
                  <a:lnTo>
                    <a:pt x="23" y="4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5" y="1"/>
                  </a:lnTo>
                  <a:lnTo>
                    <a:pt x="12" y="1"/>
                  </a:lnTo>
                  <a:lnTo>
                    <a:pt x="9" y="2"/>
                  </a:lnTo>
                  <a:lnTo>
                    <a:pt x="6" y="2"/>
                  </a:lnTo>
                  <a:lnTo>
                    <a:pt x="4" y="3"/>
                  </a:lnTo>
                  <a:lnTo>
                    <a:pt x="2" y="4"/>
                  </a:lnTo>
                  <a:lnTo>
                    <a:pt x="0" y="6"/>
                  </a:lnTo>
                </a:path>
              </a:pathLst>
            </a:custGeom>
            <a:solidFill>
              <a:srgbClr val="FFFFFF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0" name="Freeform 1318"/>
            <p:cNvSpPr>
              <a:spLocks/>
            </p:cNvSpPr>
            <p:nvPr/>
          </p:nvSpPr>
          <p:spPr bwMode="auto">
            <a:xfrm>
              <a:off x="1633" y="2815"/>
              <a:ext cx="7" cy="5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6" y="0"/>
                </a:cxn>
                <a:cxn ang="0">
                  <a:pos x="0" y="1"/>
                </a:cxn>
                <a:cxn ang="0">
                  <a:pos x="0" y="4"/>
                </a:cxn>
              </a:cxnLst>
              <a:rect l="0" t="0" r="r" b="b"/>
              <a:pathLst>
                <a:path w="7" h="5">
                  <a:moveTo>
                    <a:pt x="0" y="4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0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1" name="Freeform 1319"/>
            <p:cNvSpPr>
              <a:spLocks/>
            </p:cNvSpPr>
            <p:nvPr/>
          </p:nvSpPr>
          <p:spPr bwMode="auto">
            <a:xfrm>
              <a:off x="1651" y="2819"/>
              <a:ext cx="7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5"/>
                </a:cxn>
                <a:cxn ang="0">
                  <a:pos x="2" y="5"/>
                </a:cxn>
                <a:cxn ang="0">
                  <a:pos x="5" y="4"/>
                </a:cxn>
                <a:cxn ang="0">
                  <a:pos x="6" y="3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0" y="2"/>
                </a:cxn>
              </a:cxnLst>
              <a:rect l="0" t="0" r="r" b="b"/>
              <a:pathLst>
                <a:path w="7" h="6">
                  <a:moveTo>
                    <a:pt x="0" y="2"/>
                  </a:moveTo>
                  <a:lnTo>
                    <a:pt x="0" y="5"/>
                  </a:lnTo>
                  <a:lnTo>
                    <a:pt x="2" y="5"/>
                  </a:lnTo>
                  <a:lnTo>
                    <a:pt x="5" y="4"/>
                  </a:lnTo>
                  <a:lnTo>
                    <a:pt x="6" y="3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2" name="Freeform 1320"/>
            <p:cNvSpPr>
              <a:spLocks/>
            </p:cNvSpPr>
            <p:nvPr/>
          </p:nvSpPr>
          <p:spPr bwMode="auto">
            <a:xfrm>
              <a:off x="1617" y="2821"/>
              <a:ext cx="8" cy="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0" y="3"/>
                </a:cxn>
                <a:cxn ang="0">
                  <a:pos x="7" y="0"/>
                </a:cxn>
                <a:cxn ang="0">
                  <a:pos x="2" y="0"/>
                </a:cxn>
              </a:cxnLst>
              <a:rect l="0" t="0" r="r" b="b"/>
              <a:pathLst>
                <a:path w="8" h="4">
                  <a:moveTo>
                    <a:pt x="2" y="0"/>
                  </a:moveTo>
                  <a:lnTo>
                    <a:pt x="2" y="1"/>
                  </a:lnTo>
                  <a:lnTo>
                    <a:pt x="1" y="2"/>
                  </a:lnTo>
                  <a:lnTo>
                    <a:pt x="1" y="3"/>
                  </a:lnTo>
                  <a:lnTo>
                    <a:pt x="0" y="3"/>
                  </a:lnTo>
                  <a:lnTo>
                    <a:pt x="7" y="0"/>
                  </a:lnTo>
                  <a:lnTo>
                    <a:pt x="2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3" name="Freeform 1321"/>
            <p:cNvSpPr>
              <a:spLocks/>
            </p:cNvSpPr>
            <p:nvPr/>
          </p:nvSpPr>
          <p:spPr bwMode="auto">
            <a:xfrm>
              <a:off x="1636" y="2823"/>
              <a:ext cx="8" cy="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7" y="2"/>
                </a:cxn>
                <a:cxn ang="0">
                  <a:pos x="5" y="1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2"/>
                </a:cxn>
              </a:cxnLst>
              <a:rect l="0" t="0" r="r" b="b"/>
              <a:pathLst>
                <a:path w="8" h="3">
                  <a:moveTo>
                    <a:pt x="0" y="2"/>
                  </a:moveTo>
                  <a:lnTo>
                    <a:pt x="7" y="2"/>
                  </a:lnTo>
                  <a:lnTo>
                    <a:pt x="5" y="1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4" name="Freeform 1322"/>
            <p:cNvSpPr>
              <a:spLocks/>
            </p:cNvSpPr>
            <p:nvPr/>
          </p:nvSpPr>
          <p:spPr bwMode="auto">
            <a:xfrm>
              <a:off x="1762" y="2824"/>
              <a:ext cx="17" cy="2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"/>
                </a:cxn>
                <a:cxn ang="0">
                  <a:pos x="1" y="6"/>
                </a:cxn>
                <a:cxn ang="0">
                  <a:pos x="3" y="8"/>
                </a:cxn>
                <a:cxn ang="0">
                  <a:pos x="5" y="10"/>
                </a:cxn>
                <a:cxn ang="0">
                  <a:pos x="8" y="12"/>
                </a:cxn>
                <a:cxn ang="0">
                  <a:pos x="10" y="14"/>
                </a:cxn>
                <a:cxn ang="0">
                  <a:pos x="12" y="17"/>
                </a:cxn>
                <a:cxn ang="0">
                  <a:pos x="13" y="20"/>
                </a:cxn>
                <a:cxn ang="0">
                  <a:pos x="16" y="20"/>
                </a:cxn>
                <a:cxn ang="0">
                  <a:pos x="16" y="16"/>
                </a:cxn>
                <a:cxn ang="0">
                  <a:pos x="15" y="13"/>
                </a:cxn>
                <a:cxn ang="0">
                  <a:pos x="13" y="10"/>
                </a:cxn>
                <a:cxn ang="0">
                  <a:pos x="11" y="8"/>
                </a:cxn>
                <a:cxn ang="0">
                  <a:pos x="8" y="6"/>
                </a:cxn>
                <a:cxn ang="0">
                  <a:pos x="5" y="4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17" h="21">
                  <a:moveTo>
                    <a:pt x="0" y="0"/>
                  </a:moveTo>
                  <a:lnTo>
                    <a:pt x="0" y="3"/>
                  </a:lnTo>
                  <a:lnTo>
                    <a:pt x="1" y="6"/>
                  </a:lnTo>
                  <a:lnTo>
                    <a:pt x="3" y="8"/>
                  </a:lnTo>
                  <a:lnTo>
                    <a:pt x="5" y="10"/>
                  </a:lnTo>
                  <a:lnTo>
                    <a:pt x="8" y="12"/>
                  </a:lnTo>
                  <a:lnTo>
                    <a:pt x="10" y="14"/>
                  </a:lnTo>
                  <a:lnTo>
                    <a:pt x="12" y="17"/>
                  </a:lnTo>
                  <a:lnTo>
                    <a:pt x="13" y="20"/>
                  </a:lnTo>
                  <a:lnTo>
                    <a:pt x="16" y="20"/>
                  </a:lnTo>
                  <a:lnTo>
                    <a:pt x="16" y="16"/>
                  </a:lnTo>
                  <a:lnTo>
                    <a:pt x="15" y="13"/>
                  </a:lnTo>
                  <a:lnTo>
                    <a:pt x="13" y="10"/>
                  </a:lnTo>
                  <a:lnTo>
                    <a:pt x="11" y="8"/>
                  </a:lnTo>
                  <a:lnTo>
                    <a:pt x="8" y="6"/>
                  </a:lnTo>
                  <a:lnTo>
                    <a:pt x="5" y="4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5" name="Freeform 1323"/>
            <p:cNvSpPr>
              <a:spLocks/>
            </p:cNvSpPr>
            <p:nvPr/>
          </p:nvSpPr>
          <p:spPr bwMode="auto">
            <a:xfrm>
              <a:off x="1598" y="2827"/>
              <a:ext cx="10" cy="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4" y="3"/>
                </a:cxn>
                <a:cxn ang="0">
                  <a:pos x="5" y="3"/>
                </a:cxn>
                <a:cxn ang="0">
                  <a:pos x="6" y="2"/>
                </a:cxn>
                <a:cxn ang="0">
                  <a:pos x="7" y="2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7" y="0"/>
                </a:cxn>
                <a:cxn ang="0">
                  <a:pos x="6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0" y="2"/>
                </a:cxn>
              </a:cxnLst>
              <a:rect l="0" t="0" r="r" b="b"/>
              <a:pathLst>
                <a:path w="10" h="4">
                  <a:moveTo>
                    <a:pt x="0" y="2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2"/>
                  </a:lnTo>
                  <a:lnTo>
                    <a:pt x="7" y="2"/>
                  </a:lnTo>
                  <a:lnTo>
                    <a:pt x="8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6" name="Freeform 1324"/>
            <p:cNvSpPr>
              <a:spLocks/>
            </p:cNvSpPr>
            <p:nvPr/>
          </p:nvSpPr>
          <p:spPr bwMode="auto">
            <a:xfrm>
              <a:off x="1621" y="2828"/>
              <a:ext cx="7" cy="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6" y="2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2"/>
                </a:cxn>
              </a:cxnLst>
              <a:rect l="0" t="0" r="r" b="b"/>
              <a:pathLst>
                <a:path w="7" h="3">
                  <a:moveTo>
                    <a:pt x="0" y="2"/>
                  </a:moveTo>
                  <a:lnTo>
                    <a:pt x="6" y="2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7" name="Freeform 1325"/>
            <p:cNvSpPr>
              <a:spLocks/>
            </p:cNvSpPr>
            <p:nvPr/>
          </p:nvSpPr>
          <p:spPr bwMode="auto">
            <a:xfrm>
              <a:off x="1579" y="2830"/>
              <a:ext cx="17" cy="1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4"/>
                </a:cxn>
                <a:cxn ang="0">
                  <a:pos x="3" y="7"/>
                </a:cxn>
                <a:cxn ang="0">
                  <a:pos x="5" y="9"/>
                </a:cxn>
                <a:cxn ang="0">
                  <a:pos x="7" y="10"/>
                </a:cxn>
                <a:cxn ang="0">
                  <a:pos x="9" y="12"/>
                </a:cxn>
                <a:cxn ang="0">
                  <a:pos x="11" y="12"/>
                </a:cxn>
                <a:cxn ang="0">
                  <a:pos x="14" y="12"/>
                </a:cxn>
                <a:cxn ang="0">
                  <a:pos x="16" y="10"/>
                </a:cxn>
                <a:cxn ang="0">
                  <a:pos x="15" y="8"/>
                </a:cxn>
                <a:cxn ang="0">
                  <a:pos x="14" y="5"/>
                </a:cxn>
                <a:cxn ang="0">
                  <a:pos x="12" y="3"/>
                </a:cxn>
                <a:cxn ang="0">
                  <a:pos x="10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3" y="1"/>
                </a:cxn>
                <a:cxn ang="0">
                  <a:pos x="0" y="2"/>
                </a:cxn>
              </a:cxnLst>
              <a:rect l="0" t="0" r="r" b="b"/>
              <a:pathLst>
                <a:path w="17" h="13">
                  <a:moveTo>
                    <a:pt x="0" y="2"/>
                  </a:moveTo>
                  <a:lnTo>
                    <a:pt x="2" y="4"/>
                  </a:lnTo>
                  <a:lnTo>
                    <a:pt x="3" y="7"/>
                  </a:lnTo>
                  <a:lnTo>
                    <a:pt x="5" y="9"/>
                  </a:lnTo>
                  <a:lnTo>
                    <a:pt x="7" y="10"/>
                  </a:lnTo>
                  <a:lnTo>
                    <a:pt x="9" y="12"/>
                  </a:lnTo>
                  <a:lnTo>
                    <a:pt x="11" y="12"/>
                  </a:lnTo>
                  <a:lnTo>
                    <a:pt x="14" y="12"/>
                  </a:lnTo>
                  <a:lnTo>
                    <a:pt x="16" y="10"/>
                  </a:lnTo>
                  <a:lnTo>
                    <a:pt x="15" y="8"/>
                  </a:lnTo>
                  <a:lnTo>
                    <a:pt x="14" y="5"/>
                  </a:lnTo>
                  <a:lnTo>
                    <a:pt x="12" y="3"/>
                  </a:lnTo>
                  <a:lnTo>
                    <a:pt x="10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3" y="1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8" name="Freeform 1326"/>
            <p:cNvSpPr>
              <a:spLocks/>
            </p:cNvSpPr>
            <p:nvPr/>
          </p:nvSpPr>
          <p:spPr bwMode="auto">
            <a:xfrm>
              <a:off x="1567" y="2834"/>
              <a:ext cx="12" cy="11"/>
            </a:xfrm>
            <a:custGeom>
              <a:avLst/>
              <a:gdLst/>
              <a:ahLst/>
              <a:cxnLst>
                <a:cxn ang="0">
                  <a:pos x="2" y="10"/>
                </a:cxn>
                <a:cxn ang="0">
                  <a:pos x="11" y="9"/>
                </a:cxn>
                <a:cxn ang="0">
                  <a:pos x="10" y="7"/>
                </a:cxn>
                <a:cxn ang="0">
                  <a:pos x="9" y="6"/>
                </a:cxn>
                <a:cxn ang="0">
                  <a:pos x="8" y="4"/>
                </a:cxn>
                <a:cxn ang="0">
                  <a:pos x="7" y="2"/>
                </a:cxn>
                <a:cxn ang="0">
                  <a:pos x="6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0" y="1"/>
                </a:cxn>
                <a:cxn ang="0">
                  <a:pos x="2" y="10"/>
                </a:cxn>
              </a:cxnLst>
              <a:rect l="0" t="0" r="r" b="b"/>
              <a:pathLst>
                <a:path w="12" h="11">
                  <a:moveTo>
                    <a:pt x="2" y="10"/>
                  </a:moveTo>
                  <a:lnTo>
                    <a:pt x="11" y="9"/>
                  </a:lnTo>
                  <a:lnTo>
                    <a:pt x="10" y="7"/>
                  </a:lnTo>
                  <a:lnTo>
                    <a:pt x="9" y="6"/>
                  </a:lnTo>
                  <a:lnTo>
                    <a:pt x="8" y="4"/>
                  </a:lnTo>
                  <a:lnTo>
                    <a:pt x="7" y="2"/>
                  </a:lnTo>
                  <a:lnTo>
                    <a:pt x="6" y="1"/>
                  </a:lnTo>
                  <a:lnTo>
                    <a:pt x="5" y="0"/>
                  </a:lnTo>
                  <a:lnTo>
                    <a:pt x="3" y="0"/>
                  </a:lnTo>
                  <a:lnTo>
                    <a:pt x="0" y="1"/>
                  </a:lnTo>
                  <a:lnTo>
                    <a:pt x="2" y="1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19" name="Freeform 1327"/>
            <p:cNvSpPr>
              <a:spLocks/>
            </p:cNvSpPr>
            <p:nvPr/>
          </p:nvSpPr>
          <p:spPr bwMode="auto">
            <a:xfrm>
              <a:off x="1606" y="2835"/>
              <a:ext cx="8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7" y="0"/>
                </a:cxn>
                <a:cxn ang="0">
                  <a:pos x="0" y="0"/>
                </a:cxn>
                <a:cxn ang="0">
                  <a:pos x="0" y="3"/>
                </a:cxn>
              </a:cxnLst>
              <a:rect l="0" t="0" r="r" b="b"/>
              <a:pathLst>
                <a:path w="8" h="4">
                  <a:moveTo>
                    <a:pt x="0" y="3"/>
                  </a:moveTo>
                  <a:lnTo>
                    <a:pt x="7" y="0"/>
                  </a:lnTo>
                  <a:lnTo>
                    <a:pt x="0" y="0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0" name="Freeform 1328"/>
            <p:cNvSpPr>
              <a:spLocks/>
            </p:cNvSpPr>
            <p:nvPr/>
          </p:nvSpPr>
          <p:spPr bwMode="auto">
            <a:xfrm>
              <a:off x="1551" y="2838"/>
              <a:ext cx="5" cy="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2"/>
                </a:cxn>
              </a:cxnLst>
              <a:rect l="0" t="0" r="r" b="b"/>
              <a:pathLst>
                <a:path w="5" h="3">
                  <a:moveTo>
                    <a:pt x="0" y="2"/>
                  </a:moveTo>
                  <a:lnTo>
                    <a:pt x="4" y="2"/>
                  </a:lnTo>
                  <a:lnTo>
                    <a:pt x="4" y="1"/>
                  </a:lnTo>
                  <a:lnTo>
                    <a:pt x="3" y="0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1" name="Freeform 1329"/>
            <p:cNvSpPr>
              <a:spLocks/>
            </p:cNvSpPr>
            <p:nvPr/>
          </p:nvSpPr>
          <p:spPr bwMode="auto">
            <a:xfrm>
              <a:off x="1532" y="2841"/>
              <a:ext cx="11" cy="1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3"/>
                </a:cxn>
                <a:cxn ang="0">
                  <a:pos x="2" y="5"/>
                </a:cxn>
                <a:cxn ang="0">
                  <a:pos x="2" y="7"/>
                </a:cxn>
                <a:cxn ang="0">
                  <a:pos x="3" y="9"/>
                </a:cxn>
                <a:cxn ang="0">
                  <a:pos x="4" y="11"/>
                </a:cxn>
                <a:cxn ang="0">
                  <a:pos x="5" y="12"/>
                </a:cxn>
                <a:cxn ang="0">
                  <a:pos x="7" y="12"/>
                </a:cxn>
                <a:cxn ang="0">
                  <a:pos x="10" y="11"/>
                </a:cxn>
                <a:cxn ang="0">
                  <a:pos x="9" y="10"/>
                </a:cxn>
                <a:cxn ang="0">
                  <a:pos x="9" y="7"/>
                </a:cxn>
                <a:cxn ang="0">
                  <a:pos x="9" y="5"/>
                </a:cxn>
                <a:cxn ang="0">
                  <a:pos x="8" y="3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0" y="1"/>
                </a:cxn>
              </a:cxnLst>
              <a:rect l="0" t="0" r="r" b="b"/>
              <a:pathLst>
                <a:path w="11" h="13">
                  <a:moveTo>
                    <a:pt x="0" y="1"/>
                  </a:moveTo>
                  <a:lnTo>
                    <a:pt x="1" y="3"/>
                  </a:lnTo>
                  <a:lnTo>
                    <a:pt x="2" y="5"/>
                  </a:lnTo>
                  <a:lnTo>
                    <a:pt x="2" y="7"/>
                  </a:lnTo>
                  <a:lnTo>
                    <a:pt x="3" y="9"/>
                  </a:lnTo>
                  <a:lnTo>
                    <a:pt x="4" y="11"/>
                  </a:lnTo>
                  <a:lnTo>
                    <a:pt x="5" y="12"/>
                  </a:lnTo>
                  <a:lnTo>
                    <a:pt x="7" y="12"/>
                  </a:lnTo>
                  <a:lnTo>
                    <a:pt x="10" y="11"/>
                  </a:lnTo>
                  <a:lnTo>
                    <a:pt x="9" y="10"/>
                  </a:lnTo>
                  <a:lnTo>
                    <a:pt x="9" y="7"/>
                  </a:lnTo>
                  <a:lnTo>
                    <a:pt x="9" y="5"/>
                  </a:lnTo>
                  <a:lnTo>
                    <a:pt x="8" y="3"/>
                  </a:lnTo>
                  <a:lnTo>
                    <a:pt x="7" y="1"/>
                  </a:lnTo>
                  <a:lnTo>
                    <a:pt x="5" y="0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2" name="Freeform 1330"/>
            <p:cNvSpPr>
              <a:spLocks/>
            </p:cNvSpPr>
            <p:nvPr/>
          </p:nvSpPr>
          <p:spPr bwMode="auto">
            <a:xfrm>
              <a:off x="1980" y="2842"/>
              <a:ext cx="3" cy="5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1" y="0"/>
                </a:cxn>
                <a:cxn ang="0">
                  <a:pos x="0" y="4"/>
                </a:cxn>
                <a:cxn ang="0">
                  <a:pos x="2" y="2"/>
                </a:cxn>
              </a:cxnLst>
              <a:rect l="0" t="0" r="r" b="b"/>
              <a:pathLst>
                <a:path w="3" h="5">
                  <a:moveTo>
                    <a:pt x="2" y="2"/>
                  </a:moveTo>
                  <a:lnTo>
                    <a:pt x="1" y="0"/>
                  </a:lnTo>
                  <a:lnTo>
                    <a:pt x="0" y="4"/>
                  </a:lnTo>
                  <a:lnTo>
                    <a:pt x="2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3" name="Freeform 1331"/>
            <p:cNvSpPr>
              <a:spLocks/>
            </p:cNvSpPr>
            <p:nvPr/>
          </p:nvSpPr>
          <p:spPr bwMode="auto">
            <a:xfrm>
              <a:off x="1729" y="2843"/>
              <a:ext cx="10" cy="8"/>
            </a:xfrm>
            <a:custGeom>
              <a:avLst/>
              <a:gdLst/>
              <a:ahLst/>
              <a:cxnLst>
                <a:cxn ang="0">
                  <a:pos x="3" y="6"/>
                </a:cxn>
                <a:cxn ang="0">
                  <a:pos x="4" y="7"/>
                </a:cxn>
                <a:cxn ang="0">
                  <a:pos x="6" y="6"/>
                </a:cxn>
                <a:cxn ang="0">
                  <a:pos x="8" y="6"/>
                </a:cxn>
                <a:cxn ang="0">
                  <a:pos x="9" y="4"/>
                </a:cxn>
                <a:cxn ang="0">
                  <a:pos x="8" y="5"/>
                </a:cxn>
                <a:cxn ang="0">
                  <a:pos x="1" y="0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1" y="6"/>
                </a:cxn>
                <a:cxn ang="0">
                  <a:pos x="3" y="6"/>
                </a:cxn>
              </a:cxnLst>
              <a:rect l="0" t="0" r="r" b="b"/>
              <a:pathLst>
                <a:path w="10" h="8">
                  <a:moveTo>
                    <a:pt x="3" y="6"/>
                  </a:moveTo>
                  <a:lnTo>
                    <a:pt x="4" y="7"/>
                  </a:lnTo>
                  <a:lnTo>
                    <a:pt x="6" y="6"/>
                  </a:lnTo>
                  <a:lnTo>
                    <a:pt x="8" y="6"/>
                  </a:lnTo>
                  <a:lnTo>
                    <a:pt x="9" y="4"/>
                  </a:lnTo>
                  <a:lnTo>
                    <a:pt x="8" y="5"/>
                  </a:lnTo>
                  <a:lnTo>
                    <a:pt x="1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1" y="6"/>
                  </a:lnTo>
                  <a:lnTo>
                    <a:pt x="3" y="6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4" name="Freeform 1332"/>
            <p:cNvSpPr>
              <a:spLocks/>
            </p:cNvSpPr>
            <p:nvPr/>
          </p:nvSpPr>
          <p:spPr bwMode="auto">
            <a:xfrm>
              <a:off x="1518" y="2844"/>
              <a:ext cx="10" cy="12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3"/>
                </a:cxn>
                <a:cxn ang="0">
                  <a:pos x="2" y="5"/>
                </a:cxn>
                <a:cxn ang="0">
                  <a:pos x="3" y="8"/>
                </a:cxn>
                <a:cxn ang="0">
                  <a:pos x="3" y="11"/>
                </a:cxn>
                <a:cxn ang="0">
                  <a:pos x="9" y="11"/>
                </a:cxn>
                <a:cxn ang="0">
                  <a:pos x="8" y="7"/>
                </a:cxn>
                <a:cxn ang="0">
                  <a:pos x="7" y="3"/>
                </a:cxn>
                <a:cxn ang="0">
                  <a:pos x="5" y="0"/>
                </a:cxn>
                <a:cxn ang="0">
                  <a:pos x="1" y="0"/>
                </a:cxn>
              </a:cxnLst>
              <a:rect l="0" t="0" r="r" b="b"/>
              <a:pathLst>
                <a:path w="10" h="12">
                  <a:moveTo>
                    <a:pt x="1" y="0"/>
                  </a:moveTo>
                  <a:lnTo>
                    <a:pt x="0" y="3"/>
                  </a:lnTo>
                  <a:lnTo>
                    <a:pt x="2" y="5"/>
                  </a:lnTo>
                  <a:lnTo>
                    <a:pt x="3" y="8"/>
                  </a:lnTo>
                  <a:lnTo>
                    <a:pt x="3" y="11"/>
                  </a:lnTo>
                  <a:lnTo>
                    <a:pt x="9" y="11"/>
                  </a:lnTo>
                  <a:lnTo>
                    <a:pt x="8" y="7"/>
                  </a:lnTo>
                  <a:lnTo>
                    <a:pt x="7" y="3"/>
                  </a:lnTo>
                  <a:lnTo>
                    <a:pt x="5" y="0"/>
                  </a:lnTo>
                  <a:lnTo>
                    <a:pt x="1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5" name="Freeform 1333"/>
            <p:cNvSpPr>
              <a:spLocks/>
            </p:cNvSpPr>
            <p:nvPr/>
          </p:nvSpPr>
          <p:spPr bwMode="auto">
            <a:xfrm>
              <a:off x="1718" y="2846"/>
              <a:ext cx="6" cy="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5" y="3"/>
                </a:cxn>
                <a:cxn ang="0">
                  <a:pos x="4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0" y="6"/>
                </a:cxn>
              </a:cxnLst>
              <a:rect l="0" t="0" r="r" b="b"/>
              <a:pathLst>
                <a:path w="6" h="7">
                  <a:moveTo>
                    <a:pt x="0" y="6"/>
                  </a:moveTo>
                  <a:lnTo>
                    <a:pt x="5" y="3"/>
                  </a:lnTo>
                  <a:lnTo>
                    <a:pt x="4" y="0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6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6" name="Freeform 1334"/>
            <p:cNvSpPr>
              <a:spLocks/>
            </p:cNvSpPr>
            <p:nvPr/>
          </p:nvSpPr>
          <p:spPr bwMode="auto">
            <a:xfrm>
              <a:off x="1553" y="2846"/>
              <a:ext cx="11" cy="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0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1" y="1"/>
                </a:cxn>
                <a:cxn ang="0">
                  <a:pos x="0" y="1"/>
                </a:cxn>
              </a:cxnLst>
              <a:rect l="0" t="0" r="r" b="b"/>
              <a:pathLst>
                <a:path w="11" h="4">
                  <a:moveTo>
                    <a:pt x="0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2"/>
                  </a:lnTo>
                  <a:lnTo>
                    <a:pt x="1" y="3"/>
                  </a:lnTo>
                  <a:lnTo>
                    <a:pt x="10" y="3"/>
                  </a:lnTo>
                  <a:lnTo>
                    <a:pt x="9" y="2"/>
                  </a:lnTo>
                  <a:lnTo>
                    <a:pt x="8" y="1"/>
                  </a:lnTo>
                  <a:lnTo>
                    <a:pt x="7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3" y="1"/>
                  </a:lnTo>
                  <a:lnTo>
                    <a:pt x="1" y="1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7" name="Freeform 1335"/>
            <p:cNvSpPr>
              <a:spLocks/>
            </p:cNvSpPr>
            <p:nvPr/>
          </p:nvSpPr>
          <p:spPr bwMode="auto">
            <a:xfrm>
              <a:off x="1743" y="2847"/>
              <a:ext cx="10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5" y="5"/>
                </a:cxn>
                <a:cxn ang="0">
                  <a:pos x="6" y="5"/>
                </a:cxn>
                <a:cxn ang="0">
                  <a:pos x="8" y="5"/>
                </a:cxn>
                <a:cxn ang="0">
                  <a:pos x="9" y="5"/>
                </a:cxn>
                <a:cxn ang="0">
                  <a:pos x="8" y="2"/>
                </a:cxn>
                <a:cxn ang="0">
                  <a:pos x="6" y="2"/>
                </a:cxn>
                <a:cxn ang="0">
                  <a:pos x="3" y="2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10" h="6">
                  <a:moveTo>
                    <a:pt x="0" y="2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3" y="4"/>
                  </a:lnTo>
                  <a:lnTo>
                    <a:pt x="4" y="4"/>
                  </a:lnTo>
                  <a:lnTo>
                    <a:pt x="5" y="5"/>
                  </a:lnTo>
                  <a:lnTo>
                    <a:pt x="6" y="5"/>
                  </a:lnTo>
                  <a:lnTo>
                    <a:pt x="8" y="5"/>
                  </a:lnTo>
                  <a:lnTo>
                    <a:pt x="9" y="5"/>
                  </a:lnTo>
                  <a:lnTo>
                    <a:pt x="8" y="2"/>
                  </a:lnTo>
                  <a:lnTo>
                    <a:pt x="6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1" y="1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8" name="Freeform 1336"/>
            <p:cNvSpPr>
              <a:spLocks/>
            </p:cNvSpPr>
            <p:nvPr/>
          </p:nvSpPr>
          <p:spPr bwMode="auto">
            <a:xfrm>
              <a:off x="1626" y="2849"/>
              <a:ext cx="2" cy="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3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2" h="4">
                  <a:moveTo>
                    <a:pt x="0" y="1"/>
                  </a:moveTo>
                  <a:lnTo>
                    <a:pt x="1" y="3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29" name="Freeform 1337"/>
            <p:cNvSpPr>
              <a:spLocks/>
            </p:cNvSpPr>
            <p:nvPr/>
          </p:nvSpPr>
          <p:spPr bwMode="auto">
            <a:xfrm>
              <a:off x="1500" y="2852"/>
              <a:ext cx="8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0" y="0"/>
                </a:cxn>
              </a:cxnLst>
              <a:rect l="0" t="0" r="r" b="b"/>
              <a:pathLst>
                <a:path w="8" h="5">
                  <a:moveTo>
                    <a:pt x="0" y="0"/>
                  </a:moveTo>
                  <a:lnTo>
                    <a:pt x="0" y="1"/>
                  </a:lnTo>
                  <a:lnTo>
                    <a:pt x="0" y="2"/>
                  </a:lnTo>
                  <a:lnTo>
                    <a:pt x="1" y="3"/>
                  </a:lnTo>
                  <a:lnTo>
                    <a:pt x="2" y="4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0" name="Freeform 1338"/>
            <p:cNvSpPr>
              <a:spLocks/>
            </p:cNvSpPr>
            <p:nvPr/>
          </p:nvSpPr>
          <p:spPr bwMode="auto">
            <a:xfrm>
              <a:off x="1760" y="2853"/>
              <a:ext cx="9" cy="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2" y="3"/>
                </a:cxn>
                <a:cxn ang="0">
                  <a:pos x="4" y="4"/>
                </a:cxn>
                <a:cxn ang="0">
                  <a:pos x="8" y="0"/>
                </a:cxn>
                <a:cxn ang="0">
                  <a:pos x="1" y="0"/>
                </a:cxn>
              </a:cxnLst>
              <a:rect l="0" t="0" r="r" b="b"/>
              <a:pathLst>
                <a:path w="9" h="5">
                  <a:moveTo>
                    <a:pt x="1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3"/>
                  </a:lnTo>
                  <a:lnTo>
                    <a:pt x="4" y="4"/>
                  </a:lnTo>
                  <a:lnTo>
                    <a:pt x="8" y="0"/>
                  </a:lnTo>
                  <a:lnTo>
                    <a:pt x="1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1" name="Freeform 1339"/>
            <p:cNvSpPr>
              <a:spLocks/>
            </p:cNvSpPr>
            <p:nvPr/>
          </p:nvSpPr>
          <p:spPr bwMode="auto">
            <a:xfrm>
              <a:off x="1686" y="2854"/>
              <a:ext cx="13" cy="9"/>
            </a:xfrm>
            <a:custGeom>
              <a:avLst/>
              <a:gdLst/>
              <a:ahLst/>
              <a:cxnLst>
                <a:cxn ang="0">
                  <a:pos x="2" y="8"/>
                </a:cxn>
                <a:cxn ang="0">
                  <a:pos x="2" y="5"/>
                </a:cxn>
                <a:cxn ang="0">
                  <a:pos x="4" y="4"/>
                </a:cxn>
                <a:cxn ang="0">
                  <a:pos x="5" y="4"/>
                </a:cxn>
                <a:cxn ang="0">
                  <a:pos x="8" y="4"/>
                </a:cxn>
                <a:cxn ang="0">
                  <a:pos x="9" y="4"/>
                </a:cxn>
                <a:cxn ang="0">
                  <a:pos x="11" y="4"/>
                </a:cxn>
                <a:cxn ang="0">
                  <a:pos x="12" y="2"/>
                </a:cxn>
                <a:cxn ang="0">
                  <a:pos x="11" y="0"/>
                </a:cxn>
                <a:cxn ang="0">
                  <a:pos x="9" y="0"/>
                </a:cxn>
                <a:cxn ang="0">
                  <a:pos x="6" y="1"/>
                </a:cxn>
                <a:cxn ang="0">
                  <a:pos x="4" y="2"/>
                </a:cxn>
                <a:cxn ang="0">
                  <a:pos x="2" y="2"/>
                </a:cxn>
                <a:cxn ang="0">
                  <a:pos x="1" y="4"/>
                </a:cxn>
                <a:cxn ang="0">
                  <a:pos x="0" y="5"/>
                </a:cxn>
                <a:cxn ang="0">
                  <a:pos x="0" y="6"/>
                </a:cxn>
                <a:cxn ang="0">
                  <a:pos x="2" y="8"/>
                </a:cxn>
              </a:cxnLst>
              <a:rect l="0" t="0" r="r" b="b"/>
              <a:pathLst>
                <a:path w="13" h="9">
                  <a:moveTo>
                    <a:pt x="2" y="8"/>
                  </a:moveTo>
                  <a:lnTo>
                    <a:pt x="2" y="5"/>
                  </a:lnTo>
                  <a:lnTo>
                    <a:pt x="4" y="4"/>
                  </a:lnTo>
                  <a:lnTo>
                    <a:pt x="5" y="4"/>
                  </a:lnTo>
                  <a:lnTo>
                    <a:pt x="8" y="4"/>
                  </a:lnTo>
                  <a:lnTo>
                    <a:pt x="9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1" y="0"/>
                  </a:lnTo>
                  <a:lnTo>
                    <a:pt x="9" y="0"/>
                  </a:lnTo>
                  <a:lnTo>
                    <a:pt x="6" y="1"/>
                  </a:lnTo>
                  <a:lnTo>
                    <a:pt x="4" y="2"/>
                  </a:lnTo>
                  <a:lnTo>
                    <a:pt x="2" y="2"/>
                  </a:lnTo>
                  <a:lnTo>
                    <a:pt x="1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2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2" name="Freeform 1340"/>
            <p:cNvSpPr>
              <a:spLocks/>
            </p:cNvSpPr>
            <p:nvPr/>
          </p:nvSpPr>
          <p:spPr bwMode="auto">
            <a:xfrm>
              <a:off x="1481" y="2855"/>
              <a:ext cx="11" cy="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3" y="5"/>
                </a:cxn>
                <a:cxn ang="0">
                  <a:pos x="5" y="5"/>
                </a:cxn>
                <a:cxn ang="0">
                  <a:pos x="6" y="5"/>
                </a:cxn>
                <a:cxn ang="0">
                  <a:pos x="8" y="6"/>
                </a:cxn>
                <a:cxn ang="0">
                  <a:pos x="9" y="6"/>
                </a:cxn>
                <a:cxn ang="0">
                  <a:pos x="10" y="4"/>
                </a:cxn>
                <a:cxn ang="0">
                  <a:pos x="9" y="3"/>
                </a:cxn>
                <a:cxn ang="0">
                  <a:pos x="8" y="1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1"/>
                </a:cxn>
              </a:cxnLst>
              <a:rect l="0" t="0" r="r" b="b"/>
              <a:pathLst>
                <a:path w="11" h="7">
                  <a:moveTo>
                    <a:pt x="0" y="1"/>
                  </a:moveTo>
                  <a:lnTo>
                    <a:pt x="1" y="3"/>
                  </a:lnTo>
                  <a:lnTo>
                    <a:pt x="1" y="3"/>
                  </a:lnTo>
                  <a:lnTo>
                    <a:pt x="2" y="4"/>
                  </a:lnTo>
                  <a:lnTo>
                    <a:pt x="3" y="5"/>
                  </a:lnTo>
                  <a:lnTo>
                    <a:pt x="5" y="5"/>
                  </a:lnTo>
                  <a:lnTo>
                    <a:pt x="6" y="5"/>
                  </a:lnTo>
                  <a:lnTo>
                    <a:pt x="8" y="6"/>
                  </a:lnTo>
                  <a:lnTo>
                    <a:pt x="9" y="6"/>
                  </a:lnTo>
                  <a:lnTo>
                    <a:pt x="10" y="4"/>
                  </a:lnTo>
                  <a:lnTo>
                    <a:pt x="9" y="3"/>
                  </a:lnTo>
                  <a:lnTo>
                    <a:pt x="8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3" name="Freeform 1341"/>
            <p:cNvSpPr>
              <a:spLocks/>
            </p:cNvSpPr>
            <p:nvPr/>
          </p:nvSpPr>
          <p:spPr bwMode="auto">
            <a:xfrm>
              <a:off x="1467" y="2857"/>
              <a:ext cx="11" cy="8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2" y="4"/>
                </a:cxn>
                <a:cxn ang="0">
                  <a:pos x="3" y="5"/>
                </a:cxn>
                <a:cxn ang="0">
                  <a:pos x="4" y="5"/>
                </a:cxn>
                <a:cxn ang="0">
                  <a:pos x="5" y="6"/>
                </a:cxn>
                <a:cxn ang="0">
                  <a:pos x="6" y="7"/>
                </a:cxn>
                <a:cxn ang="0">
                  <a:pos x="7" y="7"/>
                </a:cxn>
                <a:cxn ang="0">
                  <a:pos x="9" y="7"/>
                </a:cxn>
                <a:cxn ang="0">
                  <a:pos x="10" y="6"/>
                </a:cxn>
                <a:cxn ang="0">
                  <a:pos x="10" y="5"/>
                </a:cxn>
                <a:cxn ang="0">
                  <a:pos x="9" y="3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1" y="2"/>
                </a:cxn>
                <a:cxn ang="0">
                  <a:pos x="0" y="4"/>
                </a:cxn>
              </a:cxnLst>
              <a:rect l="0" t="0" r="r" b="b"/>
              <a:pathLst>
                <a:path w="11" h="8">
                  <a:moveTo>
                    <a:pt x="0" y="4"/>
                  </a:moveTo>
                  <a:lnTo>
                    <a:pt x="2" y="4"/>
                  </a:lnTo>
                  <a:lnTo>
                    <a:pt x="3" y="5"/>
                  </a:lnTo>
                  <a:lnTo>
                    <a:pt x="4" y="5"/>
                  </a:lnTo>
                  <a:lnTo>
                    <a:pt x="5" y="6"/>
                  </a:lnTo>
                  <a:lnTo>
                    <a:pt x="6" y="7"/>
                  </a:lnTo>
                  <a:lnTo>
                    <a:pt x="7" y="7"/>
                  </a:lnTo>
                  <a:lnTo>
                    <a:pt x="9" y="7"/>
                  </a:lnTo>
                  <a:lnTo>
                    <a:pt x="10" y="6"/>
                  </a:lnTo>
                  <a:lnTo>
                    <a:pt x="10" y="5"/>
                  </a:lnTo>
                  <a:lnTo>
                    <a:pt x="9" y="3"/>
                  </a:lnTo>
                  <a:lnTo>
                    <a:pt x="8" y="1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1" y="2"/>
                  </a:lnTo>
                  <a:lnTo>
                    <a:pt x="0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4" name="Freeform 1342"/>
            <p:cNvSpPr>
              <a:spLocks/>
            </p:cNvSpPr>
            <p:nvPr/>
          </p:nvSpPr>
          <p:spPr bwMode="auto">
            <a:xfrm>
              <a:off x="1712" y="2862"/>
              <a:ext cx="14" cy="9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2" y="8"/>
                </a:cxn>
                <a:cxn ang="0">
                  <a:pos x="3" y="8"/>
                </a:cxn>
                <a:cxn ang="0">
                  <a:pos x="5" y="8"/>
                </a:cxn>
                <a:cxn ang="0">
                  <a:pos x="7" y="8"/>
                </a:cxn>
                <a:cxn ang="0">
                  <a:pos x="8" y="8"/>
                </a:cxn>
                <a:cxn ang="0">
                  <a:pos x="10" y="8"/>
                </a:cxn>
                <a:cxn ang="0">
                  <a:pos x="11" y="7"/>
                </a:cxn>
                <a:cxn ang="0">
                  <a:pos x="13" y="5"/>
                </a:cxn>
                <a:cxn ang="0">
                  <a:pos x="12" y="0"/>
                </a:cxn>
                <a:cxn ang="0">
                  <a:pos x="11" y="1"/>
                </a:cxn>
                <a:cxn ang="0">
                  <a:pos x="10" y="3"/>
                </a:cxn>
                <a:cxn ang="0">
                  <a:pos x="9" y="4"/>
                </a:cxn>
                <a:cxn ang="0">
                  <a:pos x="7" y="5"/>
                </a:cxn>
                <a:cxn ang="0">
                  <a:pos x="5" y="5"/>
                </a:cxn>
                <a:cxn ang="0">
                  <a:pos x="3" y="6"/>
                </a:cxn>
                <a:cxn ang="0">
                  <a:pos x="2" y="7"/>
                </a:cxn>
                <a:cxn ang="0">
                  <a:pos x="0" y="8"/>
                </a:cxn>
              </a:cxnLst>
              <a:rect l="0" t="0" r="r" b="b"/>
              <a:pathLst>
                <a:path w="14" h="9">
                  <a:moveTo>
                    <a:pt x="0" y="8"/>
                  </a:moveTo>
                  <a:lnTo>
                    <a:pt x="2" y="8"/>
                  </a:lnTo>
                  <a:lnTo>
                    <a:pt x="3" y="8"/>
                  </a:lnTo>
                  <a:lnTo>
                    <a:pt x="5" y="8"/>
                  </a:lnTo>
                  <a:lnTo>
                    <a:pt x="7" y="8"/>
                  </a:lnTo>
                  <a:lnTo>
                    <a:pt x="8" y="8"/>
                  </a:lnTo>
                  <a:lnTo>
                    <a:pt x="10" y="8"/>
                  </a:lnTo>
                  <a:lnTo>
                    <a:pt x="11" y="7"/>
                  </a:lnTo>
                  <a:lnTo>
                    <a:pt x="13" y="5"/>
                  </a:lnTo>
                  <a:lnTo>
                    <a:pt x="12" y="0"/>
                  </a:lnTo>
                  <a:lnTo>
                    <a:pt x="11" y="1"/>
                  </a:lnTo>
                  <a:lnTo>
                    <a:pt x="10" y="3"/>
                  </a:lnTo>
                  <a:lnTo>
                    <a:pt x="9" y="4"/>
                  </a:lnTo>
                  <a:lnTo>
                    <a:pt x="7" y="5"/>
                  </a:lnTo>
                  <a:lnTo>
                    <a:pt x="5" y="5"/>
                  </a:lnTo>
                  <a:lnTo>
                    <a:pt x="3" y="6"/>
                  </a:lnTo>
                  <a:lnTo>
                    <a:pt x="2" y="7"/>
                  </a:lnTo>
                  <a:lnTo>
                    <a:pt x="0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5" name="Freeform 1343"/>
            <p:cNvSpPr>
              <a:spLocks/>
            </p:cNvSpPr>
            <p:nvPr/>
          </p:nvSpPr>
          <p:spPr bwMode="auto">
            <a:xfrm>
              <a:off x="1616" y="2862"/>
              <a:ext cx="6" cy="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5" y="0"/>
                </a:cxn>
                <a:cxn ang="0">
                  <a:pos x="0" y="1"/>
                </a:cxn>
              </a:cxnLst>
              <a:rect l="0" t="0" r="r" b="b"/>
              <a:pathLst>
                <a:path w="6" h="3">
                  <a:moveTo>
                    <a:pt x="0" y="1"/>
                  </a:moveTo>
                  <a:lnTo>
                    <a:pt x="2" y="2"/>
                  </a:lnTo>
                  <a:lnTo>
                    <a:pt x="3" y="2"/>
                  </a:lnTo>
                  <a:lnTo>
                    <a:pt x="5" y="0"/>
                  </a:lnTo>
                  <a:lnTo>
                    <a:pt x="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6" name="Freeform 1344"/>
            <p:cNvSpPr>
              <a:spLocks/>
            </p:cNvSpPr>
            <p:nvPr/>
          </p:nvSpPr>
          <p:spPr bwMode="auto">
            <a:xfrm>
              <a:off x="1453" y="2862"/>
              <a:ext cx="9" cy="6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2" y="5"/>
                </a:cxn>
                <a:cxn ang="0">
                  <a:pos x="4" y="5"/>
                </a:cxn>
                <a:cxn ang="0">
                  <a:pos x="6" y="5"/>
                </a:cxn>
                <a:cxn ang="0">
                  <a:pos x="8" y="5"/>
                </a:cxn>
                <a:cxn ang="0">
                  <a:pos x="5" y="0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2"/>
                </a:cxn>
                <a:cxn ang="0">
                  <a:pos x="0" y="4"/>
                </a:cxn>
              </a:cxnLst>
              <a:rect l="0" t="0" r="r" b="b"/>
              <a:pathLst>
                <a:path w="9" h="6">
                  <a:moveTo>
                    <a:pt x="0" y="4"/>
                  </a:moveTo>
                  <a:lnTo>
                    <a:pt x="2" y="5"/>
                  </a:lnTo>
                  <a:lnTo>
                    <a:pt x="4" y="5"/>
                  </a:lnTo>
                  <a:lnTo>
                    <a:pt x="6" y="5"/>
                  </a:lnTo>
                  <a:lnTo>
                    <a:pt x="8" y="5"/>
                  </a:lnTo>
                  <a:lnTo>
                    <a:pt x="5" y="0"/>
                  </a:lnTo>
                  <a:lnTo>
                    <a:pt x="4" y="1"/>
                  </a:lnTo>
                  <a:lnTo>
                    <a:pt x="3" y="1"/>
                  </a:lnTo>
                  <a:lnTo>
                    <a:pt x="2" y="2"/>
                  </a:lnTo>
                  <a:lnTo>
                    <a:pt x="0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7" name="Freeform 1345"/>
            <p:cNvSpPr>
              <a:spLocks/>
            </p:cNvSpPr>
            <p:nvPr/>
          </p:nvSpPr>
          <p:spPr bwMode="auto">
            <a:xfrm>
              <a:off x="1473" y="2871"/>
              <a:ext cx="8" cy="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3"/>
                </a:cxn>
                <a:cxn ang="0">
                  <a:pos x="3" y="6"/>
                </a:cxn>
                <a:cxn ang="0">
                  <a:pos x="4" y="9"/>
                </a:cxn>
                <a:cxn ang="0">
                  <a:pos x="7" y="12"/>
                </a:cxn>
                <a:cxn ang="0">
                  <a:pos x="7" y="9"/>
                </a:cxn>
                <a:cxn ang="0">
                  <a:pos x="6" y="4"/>
                </a:cxn>
                <a:cxn ang="0">
                  <a:pos x="4" y="1"/>
                </a:cxn>
                <a:cxn ang="0">
                  <a:pos x="0" y="0"/>
                </a:cxn>
              </a:cxnLst>
              <a:rect l="0" t="0" r="r" b="b"/>
              <a:pathLst>
                <a:path w="8" h="13">
                  <a:moveTo>
                    <a:pt x="0" y="0"/>
                  </a:moveTo>
                  <a:lnTo>
                    <a:pt x="1" y="3"/>
                  </a:lnTo>
                  <a:lnTo>
                    <a:pt x="3" y="6"/>
                  </a:lnTo>
                  <a:lnTo>
                    <a:pt x="4" y="9"/>
                  </a:lnTo>
                  <a:lnTo>
                    <a:pt x="7" y="12"/>
                  </a:lnTo>
                  <a:lnTo>
                    <a:pt x="7" y="9"/>
                  </a:lnTo>
                  <a:lnTo>
                    <a:pt x="6" y="4"/>
                  </a:lnTo>
                  <a:lnTo>
                    <a:pt x="4" y="1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8" name="Freeform 1346"/>
            <p:cNvSpPr>
              <a:spLocks/>
            </p:cNvSpPr>
            <p:nvPr/>
          </p:nvSpPr>
          <p:spPr bwMode="auto">
            <a:xfrm>
              <a:off x="1459" y="2875"/>
              <a:ext cx="10" cy="9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" y="7"/>
                </a:cxn>
                <a:cxn ang="0">
                  <a:pos x="3" y="6"/>
                </a:cxn>
                <a:cxn ang="0">
                  <a:pos x="5" y="5"/>
                </a:cxn>
                <a:cxn ang="0">
                  <a:pos x="7" y="5"/>
                </a:cxn>
                <a:cxn ang="0">
                  <a:pos x="8" y="4"/>
                </a:cxn>
                <a:cxn ang="0">
                  <a:pos x="9" y="3"/>
                </a:cxn>
                <a:cxn ang="0">
                  <a:pos x="8" y="2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3"/>
                </a:cxn>
                <a:cxn ang="0">
                  <a:pos x="1" y="5"/>
                </a:cxn>
                <a:cxn ang="0">
                  <a:pos x="0" y="8"/>
                </a:cxn>
              </a:cxnLst>
              <a:rect l="0" t="0" r="r" b="b"/>
              <a:pathLst>
                <a:path w="10" h="9">
                  <a:moveTo>
                    <a:pt x="0" y="8"/>
                  </a:moveTo>
                  <a:lnTo>
                    <a:pt x="1" y="7"/>
                  </a:lnTo>
                  <a:lnTo>
                    <a:pt x="3" y="6"/>
                  </a:lnTo>
                  <a:lnTo>
                    <a:pt x="5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9" y="3"/>
                  </a:lnTo>
                  <a:lnTo>
                    <a:pt x="8" y="2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3"/>
                  </a:lnTo>
                  <a:lnTo>
                    <a:pt x="1" y="5"/>
                  </a:lnTo>
                  <a:lnTo>
                    <a:pt x="0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39" name="Freeform 1347"/>
            <p:cNvSpPr>
              <a:spLocks/>
            </p:cNvSpPr>
            <p:nvPr/>
          </p:nvSpPr>
          <p:spPr bwMode="auto">
            <a:xfrm>
              <a:off x="1506" y="2876"/>
              <a:ext cx="4" cy="6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2" y="4"/>
                </a:cxn>
                <a:cxn ang="0">
                  <a:pos x="3" y="3"/>
                </a:cxn>
                <a:cxn ang="0">
                  <a:pos x="3" y="1"/>
                </a:cxn>
                <a:cxn ang="0">
                  <a:pos x="1" y="0"/>
                </a:cxn>
                <a:cxn ang="0">
                  <a:pos x="0" y="5"/>
                </a:cxn>
              </a:cxnLst>
              <a:rect l="0" t="0" r="r" b="b"/>
              <a:pathLst>
                <a:path w="4" h="6">
                  <a:moveTo>
                    <a:pt x="0" y="5"/>
                  </a:moveTo>
                  <a:lnTo>
                    <a:pt x="2" y="4"/>
                  </a:lnTo>
                  <a:lnTo>
                    <a:pt x="3" y="3"/>
                  </a:lnTo>
                  <a:lnTo>
                    <a:pt x="3" y="1"/>
                  </a:lnTo>
                  <a:lnTo>
                    <a:pt x="1" y="0"/>
                  </a:lnTo>
                  <a:lnTo>
                    <a:pt x="0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40" name="Rectangle 1348"/>
            <p:cNvSpPr>
              <a:spLocks noChangeArrowheads="1"/>
            </p:cNvSpPr>
            <p:nvPr/>
          </p:nvSpPr>
          <p:spPr bwMode="auto">
            <a:xfrm>
              <a:off x="1719" y="2880"/>
              <a:ext cx="1" cy="4"/>
            </a:xfrm>
            <a:prstGeom prst="rect">
              <a:avLst/>
            </a:prstGeom>
            <a:solidFill>
              <a:srgbClr val="00FF00"/>
            </a:solidFill>
            <a:ln w="12699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137541" name="Freeform 1349"/>
          <p:cNvSpPr>
            <a:spLocks/>
          </p:cNvSpPr>
          <p:nvPr/>
        </p:nvSpPr>
        <p:spPr bwMode="auto">
          <a:xfrm>
            <a:off x="6138863" y="4651375"/>
            <a:ext cx="11112" cy="6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" y="3"/>
              </a:cxn>
              <a:cxn ang="0">
                <a:pos x="0" y="0"/>
              </a:cxn>
            </a:cxnLst>
            <a:rect l="0" t="0" r="r" b="b"/>
            <a:pathLst>
              <a:path w="7" h="4">
                <a:moveTo>
                  <a:pt x="0" y="0"/>
                </a:moveTo>
                <a:lnTo>
                  <a:pt x="6" y="3"/>
                </a:lnTo>
                <a:lnTo>
                  <a:pt x="0" y="0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2" name="Freeform 1350"/>
          <p:cNvSpPr>
            <a:spLocks/>
          </p:cNvSpPr>
          <p:nvPr/>
        </p:nvSpPr>
        <p:spPr bwMode="auto">
          <a:xfrm>
            <a:off x="5189538" y="4741863"/>
            <a:ext cx="7937" cy="9525"/>
          </a:xfrm>
          <a:custGeom>
            <a:avLst/>
            <a:gdLst/>
            <a:ahLst/>
            <a:cxnLst>
              <a:cxn ang="0">
                <a:pos x="4" y="5"/>
              </a:cxn>
              <a:cxn ang="0">
                <a:pos x="0" y="0"/>
              </a:cxn>
              <a:cxn ang="0">
                <a:pos x="4" y="0"/>
              </a:cxn>
              <a:cxn ang="0">
                <a:pos x="4" y="5"/>
              </a:cxn>
            </a:cxnLst>
            <a:rect l="0" t="0" r="r" b="b"/>
            <a:pathLst>
              <a:path w="5" h="6">
                <a:moveTo>
                  <a:pt x="4" y="5"/>
                </a:moveTo>
                <a:lnTo>
                  <a:pt x="0" y="0"/>
                </a:lnTo>
                <a:lnTo>
                  <a:pt x="4" y="0"/>
                </a:lnTo>
                <a:lnTo>
                  <a:pt x="4" y="5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3" name="Freeform 1351"/>
          <p:cNvSpPr>
            <a:spLocks/>
          </p:cNvSpPr>
          <p:nvPr/>
        </p:nvSpPr>
        <p:spPr bwMode="auto">
          <a:xfrm>
            <a:off x="5470525" y="4749800"/>
            <a:ext cx="9525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" y="0"/>
              </a:cxn>
              <a:cxn ang="0">
                <a:pos x="0" y="0"/>
              </a:cxn>
            </a:cxnLst>
            <a:rect l="0" t="0" r="r" b="b"/>
            <a:pathLst>
              <a:path w="6" h="1">
                <a:moveTo>
                  <a:pt x="0" y="0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4" name="Freeform 1352"/>
          <p:cNvSpPr>
            <a:spLocks/>
          </p:cNvSpPr>
          <p:nvPr/>
        </p:nvSpPr>
        <p:spPr bwMode="auto">
          <a:xfrm>
            <a:off x="7569200" y="5357813"/>
            <a:ext cx="9525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" y="0"/>
              </a:cxn>
              <a:cxn ang="0">
                <a:pos x="0" y="0"/>
              </a:cxn>
            </a:cxnLst>
            <a:rect l="0" t="0" r="r" b="b"/>
            <a:pathLst>
              <a:path w="6" h="1">
                <a:moveTo>
                  <a:pt x="0" y="0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545" name="Freeform 1353"/>
          <p:cNvSpPr>
            <a:spLocks/>
          </p:cNvSpPr>
          <p:nvPr/>
        </p:nvSpPr>
        <p:spPr bwMode="auto">
          <a:xfrm>
            <a:off x="7646988" y="5364163"/>
            <a:ext cx="20637" cy="7937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1" y="0"/>
              </a:cxn>
              <a:cxn ang="0">
                <a:pos x="12" y="1"/>
              </a:cxn>
              <a:cxn ang="0">
                <a:pos x="0" y="4"/>
              </a:cxn>
            </a:cxnLst>
            <a:rect l="0" t="0" r="r" b="b"/>
            <a:pathLst>
              <a:path w="13" h="5">
                <a:moveTo>
                  <a:pt x="0" y="4"/>
                </a:moveTo>
                <a:lnTo>
                  <a:pt x="11" y="0"/>
                </a:lnTo>
                <a:lnTo>
                  <a:pt x="12" y="1"/>
                </a:lnTo>
                <a:lnTo>
                  <a:pt x="0" y="4"/>
                </a:lnTo>
              </a:path>
            </a:pathLst>
          </a:custGeom>
          <a:solidFill>
            <a:srgbClr val="00FF00"/>
          </a:solidFill>
          <a:ln w="12699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18" name="Group 1354"/>
          <p:cNvGrpSpPr>
            <a:grpSpLocks/>
          </p:cNvGrpSpPr>
          <p:nvPr/>
        </p:nvGrpSpPr>
        <p:grpSpPr bwMode="auto">
          <a:xfrm>
            <a:off x="5200650" y="4343400"/>
            <a:ext cx="1352550" cy="495300"/>
            <a:chOff x="3276" y="2736"/>
            <a:chExt cx="852" cy="312"/>
          </a:xfrm>
        </p:grpSpPr>
        <p:sp>
          <p:nvSpPr>
            <p:cNvPr id="137547" name="Freeform 1355"/>
            <p:cNvSpPr>
              <a:spLocks/>
            </p:cNvSpPr>
            <p:nvPr/>
          </p:nvSpPr>
          <p:spPr bwMode="auto">
            <a:xfrm>
              <a:off x="3276" y="2736"/>
              <a:ext cx="852" cy="312"/>
            </a:xfrm>
            <a:custGeom>
              <a:avLst/>
              <a:gdLst/>
              <a:ahLst/>
              <a:cxnLst>
                <a:cxn ang="0">
                  <a:pos x="334" y="4"/>
                </a:cxn>
                <a:cxn ang="0">
                  <a:pos x="375" y="11"/>
                </a:cxn>
                <a:cxn ang="0">
                  <a:pos x="402" y="16"/>
                </a:cxn>
                <a:cxn ang="0">
                  <a:pos x="432" y="23"/>
                </a:cxn>
                <a:cxn ang="0">
                  <a:pos x="463" y="34"/>
                </a:cxn>
                <a:cxn ang="0">
                  <a:pos x="493" y="41"/>
                </a:cxn>
                <a:cxn ang="0">
                  <a:pos x="519" y="51"/>
                </a:cxn>
                <a:cxn ang="0">
                  <a:pos x="556" y="67"/>
                </a:cxn>
                <a:cxn ang="0">
                  <a:pos x="605" y="80"/>
                </a:cxn>
                <a:cxn ang="0">
                  <a:pos x="636" y="92"/>
                </a:cxn>
                <a:cxn ang="0">
                  <a:pos x="668" y="98"/>
                </a:cxn>
                <a:cxn ang="0">
                  <a:pos x="708" y="107"/>
                </a:cxn>
                <a:cxn ang="0">
                  <a:pos x="734" y="114"/>
                </a:cxn>
                <a:cxn ang="0">
                  <a:pos x="766" y="124"/>
                </a:cxn>
                <a:cxn ang="0">
                  <a:pos x="795" y="135"/>
                </a:cxn>
                <a:cxn ang="0">
                  <a:pos x="816" y="160"/>
                </a:cxn>
                <a:cxn ang="0">
                  <a:pos x="830" y="173"/>
                </a:cxn>
                <a:cxn ang="0">
                  <a:pos x="848" y="211"/>
                </a:cxn>
                <a:cxn ang="0">
                  <a:pos x="848" y="249"/>
                </a:cxn>
                <a:cxn ang="0">
                  <a:pos x="836" y="274"/>
                </a:cxn>
                <a:cxn ang="0">
                  <a:pos x="799" y="303"/>
                </a:cxn>
                <a:cxn ang="0">
                  <a:pos x="763" y="305"/>
                </a:cxn>
                <a:cxn ang="0">
                  <a:pos x="794" y="285"/>
                </a:cxn>
                <a:cxn ang="0">
                  <a:pos x="827" y="258"/>
                </a:cxn>
                <a:cxn ang="0">
                  <a:pos x="830" y="227"/>
                </a:cxn>
                <a:cxn ang="0">
                  <a:pos x="793" y="181"/>
                </a:cxn>
                <a:cxn ang="0">
                  <a:pos x="725" y="159"/>
                </a:cxn>
                <a:cxn ang="0">
                  <a:pos x="627" y="147"/>
                </a:cxn>
                <a:cxn ang="0">
                  <a:pos x="552" y="137"/>
                </a:cxn>
                <a:cxn ang="0">
                  <a:pos x="521" y="138"/>
                </a:cxn>
                <a:cxn ang="0">
                  <a:pos x="496" y="153"/>
                </a:cxn>
                <a:cxn ang="0">
                  <a:pos x="483" y="160"/>
                </a:cxn>
                <a:cxn ang="0">
                  <a:pos x="473" y="162"/>
                </a:cxn>
                <a:cxn ang="0">
                  <a:pos x="464" y="138"/>
                </a:cxn>
                <a:cxn ang="0">
                  <a:pos x="419" y="123"/>
                </a:cxn>
                <a:cxn ang="0">
                  <a:pos x="415" y="108"/>
                </a:cxn>
                <a:cxn ang="0">
                  <a:pos x="388" y="105"/>
                </a:cxn>
                <a:cxn ang="0">
                  <a:pos x="347" y="97"/>
                </a:cxn>
                <a:cxn ang="0">
                  <a:pos x="303" y="100"/>
                </a:cxn>
                <a:cxn ang="0">
                  <a:pos x="269" y="109"/>
                </a:cxn>
                <a:cxn ang="0">
                  <a:pos x="245" y="118"/>
                </a:cxn>
                <a:cxn ang="0">
                  <a:pos x="232" y="118"/>
                </a:cxn>
                <a:cxn ang="0">
                  <a:pos x="216" y="123"/>
                </a:cxn>
                <a:cxn ang="0">
                  <a:pos x="203" y="118"/>
                </a:cxn>
                <a:cxn ang="0">
                  <a:pos x="219" y="100"/>
                </a:cxn>
                <a:cxn ang="0">
                  <a:pos x="239" y="80"/>
                </a:cxn>
                <a:cxn ang="0">
                  <a:pos x="220" y="69"/>
                </a:cxn>
                <a:cxn ang="0">
                  <a:pos x="176" y="74"/>
                </a:cxn>
                <a:cxn ang="0">
                  <a:pos x="127" y="78"/>
                </a:cxn>
                <a:cxn ang="0">
                  <a:pos x="77" y="85"/>
                </a:cxn>
                <a:cxn ang="0">
                  <a:pos x="47" y="78"/>
                </a:cxn>
                <a:cxn ang="0">
                  <a:pos x="14" y="74"/>
                </a:cxn>
                <a:cxn ang="0">
                  <a:pos x="7" y="49"/>
                </a:cxn>
                <a:cxn ang="0">
                  <a:pos x="48" y="39"/>
                </a:cxn>
                <a:cxn ang="0">
                  <a:pos x="85" y="26"/>
                </a:cxn>
                <a:cxn ang="0">
                  <a:pos x="117" y="12"/>
                </a:cxn>
                <a:cxn ang="0">
                  <a:pos x="148" y="16"/>
                </a:cxn>
                <a:cxn ang="0">
                  <a:pos x="176" y="16"/>
                </a:cxn>
                <a:cxn ang="0">
                  <a:pos x="205" y="11"/>
                </a:cxn>
                <a:cxn ang="0">
                  <a:pos x="230" y="7"/>
                </a:cxn>
                <a:cxn ang="0">
                  <a:pos x="260" y="5"/>
                </a:cxn>
                <a:cxn ang="0">
                  <a:pos x="289" y="1"/>
                </a:cxn>
              </a:cxnLst>
              <a:rect l="0" t="0" r="r" b="b"/>
              <a:pathLst>
                <a:path w="852" h="312">
                  <a:moveTo>
                    <a:pt x="309" y="4"/>
                  </a:moveTo>
                  <a:lnTo>
                    <a:pt x="311" y="1"/>
                  </a:lnTo>
                  <a:lnTo>
                    <a:pt x="315" y="0"/>
                  </a:lnTo>
                  <a:lnTo>
                    <a:pt x="317" y="0"/>
                  </a:lnTo>
                  <a:lnTo>
                    <a:pt x="321" y="1"/>
                  </a:lnTo>
                  <a:lnTo>
                    <a:pt x="324" y="3"/>
                  </a:lnTo>
                  <a:lnTo>
                    <a:pt x="327" y="5"/>
                  </a:lnTo>
                  <a:lnTo>
                    <a:pt x="331" y="5"/>
                  </a:lnTo>
                  <a:lnTo>
                    <a:pt x="334" y="4"/>
                  </a:lnTo>
                  <a:lnTo>
                    <a:pt x="339" y="5"/>
                  </a:lnTo>
                  <a:lnTo>
                    <a:pt x="343" y="6"/>
                  </a:lnTo>
                  <a:lnTo>
                    <a:pt x="348" y="7"/>
                  </a:lnTo>
                  <a:lnTo>
                    <a:pt x="353" y="8"/>
                  </a:lnTo>
                  <a:lnTo>
                    <a:pt x="357" y="9"/>
                  </a:lnTo>
                  <a:lnTo>
                    <a:pt x="363" y="9"/>
                  </a:lnTo>
                  <a:lnTo>
                    <a:pt x="367" y="9"/>
                  </a:lnTo>
                  <a:lnTo>
                    <a:pt x="372" y="9"/>
                  </a:lnTo>
                  <a:lnTo>
                    <a:pt x="375" y="11"/>
                  </a:lnTo>
                  <a:lnTo>
                    <a:pt x="377" y="11"/>
                  </a:lnTo>
                  <a:lnTo>
                    <a:pt x="381" y="12"/>
                  </a:lnTo>
                  <a:lnTo>
                    <a:pt x="383" y="12"/>
                  </a:lnTo>
                  <a:lnTo>
                    <a:pt x="386" y="12"/>
                  </a:lnTo>
                  <a:lnTo>
                    <a:pt x="389" y="12"/>
                  </a:lnTo>
                  <a:lnTo>
                    <a:pt x="392" y="14"/>
                  </a:lnTo>
                  <a:lnTo>
                    <a:pt x="394" y="16"/>
                  </a:lnTo>
                  <a:lnTo>
                    <a:pt x="398" y="16"/>
                  </a:lnTo>
                  <a:lnTo>
                    <a:pt x="402" y="16"/>
                  </a:lnTo>
                  <a:lnTo>
                    <a:pt x="406" y="16"/>
                  </a:lnTo>
                  <a:lnTo>
                    <a:pt x="409" y="17"/>
                  </a:lnTo>
                  <a:lnTo>
                    <a:pt x="413" y="18"/>
                  </a:lnTo>
                  <a:lnTo>
                    <a:pt x="416" y="18"/>
                  </a:lnTo>
                  <a:lnTo>
                    <a:pt x="419" y="19"/>
                  </a:lnTo>
                  <a:lnTo>
                    <a:pt x="423" y="20"/>
                  </a:lnTo>
                  <a:lnTo>
                    <a:pt x="425" y="21"/>
                  </a:lnTo>
                  <a:lnTo>
                    <a:pt x="428" y="22"/>
                  </a:lnTo>
                  <a:lnTo>
                    <a:pt x="432" y="23"/>
                  </a:lnTo>
                  <a:lnTo>
                    <a:pt x="434" y="24"/>
                  </a:lnTo>
                  <a:lnTo>
                    <a:pt x="437" y="25"/>
                  </a:lnTo>
                  <a:lnTo>
                    <a:pt x="439" y="26"/>
                  </a:lnTo>
                  <a:lnTo>
                    <a:pt x="443" y="27"/>
                  </a:lnTo>
                  <a:lnTo>
                    <a:pt x="445" y="29"/>
                  </a:lnTo>
                  <a:lnTo>
                    <a:pt x="449" y="31"/>
                  </a:lnTo>
                  <a:lnTo>
                    <a:pt x="454" y="32"/>
                  </a:lnTo>
                  <a:lnTo>
                    <a:pt x="458" y="33"/>
                  </a:lnTo>
                  <a:lnTo>
                    <a:pt x="463" y="34"/>
                  </a:lnTo>
                  <a:lnTo>
                    <a:pt x="468" y="35"/>
                  </a:lnTo>
                  <a:lnTo>
                    <a:pt x="473" y="36"/>
                  </a:lnTo>
                  <a:lnTo>
                    <a:pt x="477" y="38"/>
                  </a:lnTo>
                  <a:lnTo>
                    <a:pt x="480" y="41"/>
                  </a:lnTo>
                  <a:lnTo>
                    <a:pt x="483" y="40"/>
                  </a:lnTo>
                  <a:lnTo>
                    <a:pt x="485" y="40"/>
                  </a:lnTo>
                  <a:lnTo>
                    <a:pt x="488" y="40"/>
                  </a:lnTo>
                  <a:lnTo>
                    <a:pt x="490" y="40"/>
                  </a:lnTo>
                  <a:lnTo>
                    <a:pt x="493" y="41"/>
                  </a:lnTo>
                  <a:lnTo>
                    <a:pt x="496" y="42"/>
                  </a:lnTo>
                  <a:lnTo>
                    <a:pt x="499" y="43"/>
                  </a:lnTo>
                  <a:lnTo>
                    <a:pt x="501" y="43"/>
                  </a:lnTo>
                  <a:lnTo>
                    <a:pt x="504" y="45"/>
                  </a:lnTo>
                  <a:lnTo>
                    <a:pt x="507" y="47"/>
                  </a:lnTo>
                  <a:lnTo>
                    <a:pt x="510" y="48"/>
                  </a:lnTo>
                  <a:lnTo>
                    <a:pt x="513" y="49"/>
                  </a:lnTo>
                  <a:lnTo>
                    <a:pt x="516" y="50"/>
                  </a:lnTo>
                  <a:lnTo>
                    <a:pt x="519" y="51"/>
                  </a:lnTo>
                  <a:lnTo>
                    <a:pt x="522" y="52"/>
                  </a:lnTo>
                  <a:lnTo>
                    <a:pt x="524" y="55"/>
                  </a:lnTo>
                  <a:lnTo>
                    <a:pt x="529" y="56"/>
                  </a:lnTo>
                  <a:lnTo>
                    <a:pt x="534" y="58"/>
                  </a:lnTo>
                  <a:lnTo>
                    <a:pt x="539" y="59"/>
                  </a:lnTo>
                  <a:lnTo>
                    <a:pt x="544" y="61"/>
                  </a:lnTo>
                  <a:lnTo>
                    <a:pt x="548" y="62"/>
                  </a:lnTo>
                  <a:lnTo>
                    <a:pt x="552" y="64"/>
                  </a:lnTo>
                  <a:lnTo>
                    <a:pt x="556" y="67"/>
                  </a:lnTo>
                  <a:lnTo>
                    <a:pt x="560" y="70"/>
                  </a:lnTo>
                  <a:lnTo>
                    <a:pt x="566" y="70"/>
                  </a:lnTo>
                  <a:lnTo>
                    <a:pt x="572" y="71"/>
                  </a:lnTo>
                  <a:lnTo>
                    <a:pt x="577" y="72"/>
                  </a:lnTo>
                  <a:lnTo>
                    <a:pt x="583" y="75"/>
                  </a:lnTo>
                  <a:lnTo>
                    <a:pt x="589" y="76"/>
                  </a:lnTo>
                  <a:lnTo>
                    <a:pt x="594" y="78"/>
                  </a:lnTo>
                  <a:lnTo>
                    <a:pt x="600" y="80"/>
                  </a:lnTo>
                  <a:lnTo>
                    <a:pt x="605" y="80"/>
                  </a:lnTo>
                  <a:lnTo>
                    <a:pt x="609" y="81"/>
                  </a:lnTo>
                  <a:lnTo>
                    <a:pt x="612" y="82"/>
                  </a:lnTo>
                  <a:lnTo>
                    <a:pt x="616" y="83"/>
                  </a:lnTo>
                  <a:lnTo>
                    <a:pt x="619" y="85"/>
                  </a:lnTo>
                  <a:lnTo>
                    <a:pt x="622" y="86"/>
                  </a:lnTo>
                  <a:lnTo>
                    <a:pt x="626" y="87"/>
                  </a:lnTo>
                  <a:lnTo>
                    <a:pt x="630" y="88"/>
                  </a:lnTo>
                  <a:lnTo>
                    <a:pt x="634" y="88"/>
                  </a:lnTo>
                  <a:lnTo>
                    <a:pt x="636" y="92"/>
                  </a:lnTo>
                  <a:lnTo>
                    <a:pt x="638" y="94"/>
                  </a:lnTo>
                  <a:lnTo>
                    <a:pt x="641" y="94"/>
                  </a:lnTo>
                  <a:lnTo>
                    <a:pt x="643" y="93"/>
                  </a:lnTo>
                  <a:lnTo>
                    <a:pt x="647" y="91"/>
                  </a:lnTo>
                  <a:lnTo>
                    <a:pt x="650" y="91"/>
                  </a:lnTo>
                  <a:lnTo>
                    <a:pt x="652" y="92"/>
                  </a:lnTo>
                  <a:lnTo>
                    <a:pt x="655" y="95"/>
                  </a:lnTo>
                  <a:lnTo>
                    <a:pt x="662" y="96"/>
                  </a:lnTo>
                  <a:lnTo>
                    <a:pt x="668" y="98"/>
                  </a:lnTo>
                  <a:lnTo>
                    <a:pt x="674" y="98"/>
                  </a:lnTo>
                  <a:lnTo>
                    <a:pt x="679" y="99"/>
                  </a:lnTo>
                  <a:lnTo>
                    <a:pt x="685" y="100"/>
                  </a:lnTo>
                  <a:lnTo>
                    <a:pt x="690" y="100"/>
                  </a:lnTo>
                  <a:lnTo>
                    <a:pt x="696" y="102"/>
                  </a:lnTo>
                  <a:lnTo>
                    <a:pt x="702" y="103"/>
                  </a:lnTo>
                  <a:lnTo>
                    <a:pt x="704" y="105"/>
                  </a:lnTo>
                  <a:lnTo>
                    <a:pt x="706" y="107"/>
                  </a:lnTo>
                  <a:lnTo>
                    <a:pt x="708" y="107"/>
                  </a:lnTo>
                  <a:lnTo>
                    <a:pt x="710" y="107"/>
                  </a:lnTo>
                  <a:lnTo>
                    <a:pt x="712" y="107"/>
                  </a:lnTo>
                  <a:lnTo>
                    <a:pt x="715" y="107"/>
                  </a:lnTo>
                  <a:lnTo>
                    <a:pt x="717" y="107"/>
                  </a:lnTo>
                  <a:lnTo>
                    <a:pt x="720" y="108"/>
                  </a:lnTo>
                  <a:lnTo>
                    <a:pt x="724" y="109"/>
                  </a:lnTo>
                  <a:lnTo>
                    <a:pt x="727" y="111"/>
                  </a:lnTo>
                  <a:lnTo>
                    <a:pt x="731" y="112"/>
                  </a:lnTo>
                  <a:lnTo>
                    <a:pt x="734" y="114"/>
                  </a:lnTo>
                  <a:lnTo>
                    <a:pt x="737" y="116"/>
                  </a:lnTo>
                  <a:lnTo>
                    <a:pt x="741" y="117"/>
                  </a:lnTo>
                  <a:lnTo>
                    <a:pt x="744" y="118"/>
                  </a:lnTo>
                  <a:lnTo>
                    <a:pt x="749" y="116"/>
                  </a:lnTo>
                  <a:lnTo>
                    <a:pt x="752" y="118"/>
                  </a:lnTo>
                  <a:lnTo>
                    <a:pt x="755" y="120"/>
                  </a:lnTo>
                  <a:lnTo>
                    <a:pt x="758" y="122"/>
                  </a:lnTo>
                  <a:lnTo>
                    <a:pt x="762" y="123"/>
                  </a:lnTo>
                  <a:lnTo>
                    <a:pt x="766" y="124"/>
                  </a:lnTo>
                  <a:lnTo>
                    <a:pt x="770" y="125"/>
                  </a:lnTo>
                  <a:lnTo>
                    <a:pt x="773" y="126"/>
                  </a:lnTo>
                  <a:lnTo>
                    <a:pt x="777" y="126"/>
                  </a:lnTo>
                  <a:lnTo>
                    <a:pt x="779" y="129"/>
                  </a:lnTo>
                  <a:lnTo>
                    <a:pt x="782" y="130"/>
                  </a:lnTo>
                  <a:lnTo>
                    <a:pt x="785" y="132"/>
                  </a:lnTo>
                  <a:lnTo>
                    <a:pt x="788" y="133"/>
                  </a:lnTo>
                  <a:lnTo>
                    <a:pt x="792" y="134"/>
                  </a:lnTo>
                  <a:lnTo>
                    <a:pt x="795" y="135"/>
                  </a:lnTo>
                  <a:lnTo>
                    <a:pt x="797" y="137"/>
                  </a:lnTo>
                  <a:lnTo>
                    <a:pt x="799" y="139"/>
                  </a:lnTo>
                  <a:lnTo>
                    <a:pt x="803" y="142"/>
                  </a:lnTo>
                  <a:lnTo>
                    <a:pt x="806" y="145"/>
                  </a:lnTo>
                  <a:lnTo>
                    <a:pt x="808" y="148"/>
                  </a:lnTo>
                  <a:lnTo>
                    <a:pt x="811" y="151"/>
                  </a:lnTo>
                  <a:lnTo>
                    <a:pt x="812" y="154"/>
                  </a:lnTo>
                  <a:lnTo>
                    <a:pt x="814" y="157"/>
                  </a:lnTo>
                  <a:lnTo>
                    <a:pt x="816" y="160"/>
                  </a:lnTo>
                  <a:lnTo>
                    <a:pt x="819" y="163"/>
                  </a:lnTo>
                  <a:lnTo>
                    <a:pt x="820" y="162"/>
                  </a:lnTo>
                  <a:lnTo>
                    <a:pt x="822" y="162"/>
                  </a:lnTo>
                  <a:lnTo>
                    <a:pt x="823" y="162"/>
                  </a:lnTo>
                  <a:lnTo>
                    <a:pt x="824" y="162"/>
                  </a:lnTo>
                  <a:lnTo>
                    <a:pt x="824" y="165"/>
                  </a:lnTo>
                  <a:lnTo>
                    <a:pt x="825" y="168"/>
                  </a:lnTo>
                  <a:lnTo>
                    <a:pt x="828" y="170"/>
                  </a:lnTo>
                  <a:lnTo>
                    <a:pt x="830" y="173"/>
                  </a:lnTo>
                  <a:lnTo>
                    <a:pt x="832" y="175"/>
                  </a:lnTo>
                  <a:lnTo>
                    <a:pt x="834" y="178"/>
                  </a:lnTo>
                  <a:lnTo>
                    <a:pt x="834" y="181"/>
                  </a:lnTo>
                  <a:lnTo>
                    <a:pt x="833" y="185"/>
                  </a:lnTo>
                  <a:lnTo>
                    <a:pt x="838" y="186"/>
                  </a:lnTo>
                  <a:lnTo>
                    <a:pt x="840" y="192"/>
                  </a:lnTo>
                  <a:lnTo>
                    <a:pt x="843" y="199"/>
                  </a:lnTo>
                  <a:lnTo>
                    <a:pt x="846" y="205"/>
                  </a:lnTo>
                  <a:lnTo>
                    <a:pt x="848" y="211"/>
                  </a:lnTo>
                  <a:lnTo>
                    <a:pt x="849" y="218"/>
                  </a:lnTo>
                  <a:lnTo>
                    <a:pt x="850" y="225"/>
                  </a:lnTo>
                  <a:lnTo>
                    <a:pt x="850" y="232"/>
                  </a:lnTo>
                  <a:lnTo>
                    <a:pt x="848" y="239"/>
                  </a:lnTo>
                  <a:lnTo>
                    <a:pt x="850" y="241"/>
                  </a:lnTo>
                  <a:lnTo>
                    <a:pt x="851" y="243"/>
                  </a:lnTo>
                  <a:lnTo>
                    <a:pt x="850" y="245"/>
                  </a:lnTo>
                  <a:lnTo>
                    <a:pt x="849" y="247"/>
                  </a:lnTo>
                  <a:lnTo>
                    <a:pt x="848" y="249"/>
                  </a:lnTo>
                  <a:lnTo>
                    <a:pt x="847" y="251"/>
                  </a:lnTo>
                  <a:lnTo>
                    <a:pt x="847" y="254"/>
                  </a:lnTo>
                  <a:lnTo>
                    <a:pt x="847" y="256"/>
                  </a:lnTo>
                  <a:lnTo>
                    <a:pt x="846" y="258"/>
                  </a:lnTo>
                  <a:lnTo>
                    <a:pt x="845" y="261"/>
                  </a:lnTo>
                  <a:lnTo>
                    <a:pt x="844" y="263"/>
                  </a:lnTo>
                  <a:lnTo>
                    <a:pt x="841" y="264"/>
                  </a:lnTo>
                  <a:lnTo>
                    <a:pt x="839" y="270"/>
                  </a:lnTo>
                  <a:lnTo>
                    <a:pt x="836" y="274"/>
                  </a:lnTo>
                  <a:lnTo>
                    <a:pt x="834" y="279"/>
                  </a:lnTo>
                  <a:lnTo>
                    <a:pt x="831" y="283"/>
                  </a:lnTo>
                  <a:lnTo>
                    <a:pt x="827" y="286"/>
                  </a:lnTo>
                  <a:lnTo>
                    <a:pt x="823" y="290"/>
                  </a:lnTo>
                  <a:lnTo>
                    <a:pt x="819" y="293"/>
                  </a:lnTo>
                  <a:lnTo>
                    <a:pt x="814" y="296"/>
                  </a:lnTo>
                  <a:lnTo>
                    <a:pt x="809" y="299"/>
                  </a:lnTo>
                  <a:lnTo>
                    <a:pt x="805" y="301"/>
                  </a:lnTo>
                  <a:lnTo>
                    <a:pt x="799" y="303"/>
                  </a:lnTo>
                  <a:lnTo>
                    <a:pt x="794" y="305"/>
                  </a:lnTo>
                  <a:lnTo>
                    <a:pt x="788" y="307"/>
                  </a:lnTo>
                  <a:lnTo>
                    <a:pt x="783" y="308"/>
                  </a:lnTo>
                  <a:lnTo>
                    <a:pt x="777" y="310"/>
                  </a:lnTo>
                  <a:lnTo>
                    <a:pt x="772" y="311"/>
                  </a:lnTo>
                  <a:lnTo>
                    <a:pt x="768" y="311"/>
                  </a:lnTo>
                  <a:lnTo>
                    <a:pt x="766" y="310"/>
                  </a:lnTo>
                  <a:lnTo>
                    <a:pt x="764" y="308"/>
                  </a:lnTo>
                  <a:lnTo>
                    <a:pt x="763" y="305"/>
                  </a:lnTo>
                  <a:lnTo>
                    <a:pt x="765" y="301"/>
                  </a:lnTo>
                  <a:lnTo>
                    <a:pt x="768" y="299"/>
                  </a:lnTo>
                  <a:lnTo>
                    <a:pt x="771" y="297"/>
                  </a:lnTo>
                  <a:lnTo>
                    <a:pt x="775" y="297"/>
                  </a:lnTo>
                  <a:lnTo>
                    <a:pt x="778" y="296"/>
                  </a:lnTo>
                  <a:lnTo>
                    <a:pt x="782" y="294"/>
                  </a:lnTo>
                  <a:lnTo>
                    <a:pt x="786" y="291"/>
                  </a:lnTo>
                  <a:lnTo>
                    <a:pt x="788" y="287"/>
                  </a:lnTo>
                  <a:lnTo>
                    <a:pt x="794" y="285"/>
                  </a:lnTo>
                  <a:lnTo>
                    <a:pt x="798" y="283"/>
                  </a:lnTo>
                  <a:lnTo>
                    <a:pt x="803" y="280"/>
                  </a:lnTo>
                  <a:lnTo>
                    <a:pt x="808" y="277"/>
                  </a:lnTo>
                  <a:lnTo>
                    <a:pt x="812" y="274"/>
                  </a:lnTo>
                  <a:lnTo>
                    <a:pt x="816" y="270"/>
                  </a:lnTo>
                  <a:lnTo>
                    <a:pt x="819" y="265"/>
                  </a:lnTo>
                  <a:lnTo>
                    <a:pt x="823" y="260"/>
                  </a:lnTo>
                  <a:lnTo>
                    <a:pt x="826" y="259"/>
                  </a:lnTo>
                  <a:lnTo>
                    <a:pt x="827" y="258"/>
                  </a:lnTo>
                  <a:lnTo>
                    <a:pt x="827" y="255"/>
                  </a:lnTo>
                  <a:lnTo>
                    <a:pt x="829" y="253"/>
                  </a:lnTo>
                  <a:lnTo>
                    <a:pt x="828" y="249"/>
                  </a:lnTo>
                  <a:lnTo>
                    <a:pt x="827" y="246"/>
                  </a:lnTo>
                  <a:lnTo>
                    <a:pt x="828" y="242"/>
                  </a:lnTo>
                  <a:lnTo>
                    <a:pt x="828" y="238"/>
                  </a:lnTo>
                  <a:lnTo>
                    <a:pt x="829" y="235"/>
                  </a:lnTo>
                  <a:lnTo>
                    <a:pt x="830" y="231"/>
                  </a:lnTo>
                  <a:lnTo>
                    <a:pt x="830" y="227"/>
                  </a:lnTo>
                  <a:lnTo>
                    <a:pt x="828" y="224"/>
                  </a:lnTo>
                  <a:lnTo>
                    <a:pt x="826" y="217"/>
                  </a:lnTo>
                  <a:lnTo>
                    <a:pt x="824" y="211"/>
                  </a:lnTo>
                  <a:lnTo>
                    <a:pt x="820" y="204"/>
                  </a:lnTo>
                  <a:lnTo>
                    <a:pt x="815" y="199"/>
                  </a:lnTo>
                  <a:lnTo>
                    <a:pt x="811" y="194"/>
                  </a:lnTo>
                  <a:lnTo>
                    <a:pt x="805" y="189"/>
                  </a:lnTo>
                  <a:lnTo>
                    <a:pt x="799" y="185"/>
                  </a:lnTo>
                  <a:lnTo>
                    <a:pt x="793" y="181"/>
                  </a:lnTo>
                  <a:lnTo>
                    <a:pt x="786" y="178"/>
                  </a:lnTo>
                  <a:lnTo>
                    <a:pt x="779" y="174"/>
                  </a:lnTo>
                  <a:lnTo>
                    <a:pt x="772" y="172"/>
                  </a:lnTo>
                  <a:lnTo>
                    <a:pt x="765" y="169"/>
                  </a:lnTo>
                  <a:lnTo>
                    <a:pt x="757" y="167"/>
                  </a:lnTo>
                  <a:lnTo>
                    <a:pt x="750" y="165"/>
                  </a:lnTo>
                  <a:lnTo>
                    <a:pt x="743" y="163"/>
                  </a:lnTo>
                  <a:lnTo>
                    <a:pt x="736" y="162"/>
                  </a:lnTo>
                  <a:lnTo>
                    <a:pt x="725" y="159"/>
                  </a:lnTo>
                  <a:lnTo>
                    <a:pt x="715" y="157"/>
                  </a:lnTo>
                  <a:lnTo>
                    <a:pt x="704" y="156"/>
                  </a:lnTo>
                  <a:lnTo>
                    <a:pt x="693" y="154"/>
                  </a:lnTo>
                  <a:lnTo>
                    <a:pt x="682" y="153"/>
                  </a:lnTo>
                  <a:lnTo>
                    <a:pt x="671" y="151"/>
                  </a:lnTo>
                  <a:lnTo>
                    <a:pt x="660" y="150"/>
                  </a:lnTo>
                  <a:lnTo>
                    <a:pt x="649" y="149"/>
                  </a:lnTo>
                  <a:lnTo>
                    <a:pt x="638" y="148"/>
                  </a:lnTo>
                  <a:lnTo>
                    <a:pt x="627" y="147"/>
                  </a:lnTo>
                  <a:lnTo>
                    <a:pt x="616" y="146"/>
                  </a:lnTo>
                  <a:lnTo>
                    <a:pt x="605" y="144"/>
                  </a:lnTo>
                  <a:lnTo>
                    <a:pt x="594" y="142"/>
                  </a:lnTo>
                  <a:lnTo>
                    <a:pt x="583" y="140"/>
                  </a:lnTo>
                  <a:lnTo>
                    <a:pt x="572" y="137"/>
                  </a:lnTo>
                  <a:lnTo>
                    <a:pt x="562" y="135"/>
                  </a:lnTo>
                  <a:lnTo>
                    <a:pt x="559" y="136"/>
                  </a:lnTo>
                  <a:lnTo>
                    <a:pt x="556" y="136"/>
                  </a:lnTo>
                  <a:lnTo>
                    <a:pt x="552" y="137"/>
                  </a:lnTo>
                  <a:lnTo>
                    <a:pt x="549" y="137"/>
                  </a:lnTo>
                  <a:lnTo>
                    <a:pt x="545" y="137"/>
                  </a:lnTo>
                  <a:lnTo>
                    <a:pt x="542" y="137"/>
                  </a:lnTo>
                  <a:lnTo>
                    <a:pt x="538" y="137"/>
                  </a:lnTo>
                  <a:lnTo>
                    <a:pt x="535" y="137"/>
                  </a:lnTo>
                  <a:lnTo>
                    <a:pt x="531" y="137"/>
                  </a:lnTo>
                  <a:lnTo>
                    <a:pt x="528" y="137"/>
                  </a:lnTo>
                  <a:lnTo>
                    <a:pt x="524" y="137"/>
                  </a:lnTo>
                  <a:lnTo>
                    <a:pt x="521" y="138"/>
                  </a:lnTo>
                  <a:lnTo>
                    <a:pt x="518" y="139"/>
                  </a:lnTo>
                  <a:lnTo>
                    <a:pt x="515" y="141"/>
                  </a:lnTo>
                  <a:lnTo>
                    <a:pt x="512" y="143"/>
                  </a:lnTo>
                  <a:lnTo>
                    <a:pt x="509" y="146"/>
                  </a:lnTo>
                  <a:lnTo>
                    <a:pt x="508" y="150"/>
                  </a:lnTo>
                  <a:lnTo>
                    <a:pt x="508" y="155"/>
                  </a:lnTo>
                  <a:lnTo>
                    <a:pt x="509" y="160"/>
                  </a:lnTo>
                  <a:lnTo>
                    <a:pt x="507" y="163"/>
                  </a:lnTo>
                  <a:lnTo>
                    <a:pt x="496" y="153"/>
                  </a:lnTo>
                  <a:lnTo>
                    <a:pt x="493" y="157"/>
                  </a:lnTo>
                  <a:lnTo>
                    <a:pt x="492" y="162"/>
                  </a:lnTo>
                  <a:lnTo>
                    <a:pt x="491" y="167"/>
                  </a:lnTo>
                  <a:lnTo>
                    <a:pt x="490" y="172"/>
                  </a:lnTo>
                  <a:lnTo>
                    <a:pt x="488" y="170"/>
                  </a:lnTo>
                  <a:lnTo>
                    <a:pt x="487" y="168"/>
                  </a:lnTo>
                  <a:lnTo>
                    <a:pt x="485" y="165"/>
                  </a:lnTo>
                  <a:lnTo>
                    <a:pt x="484" y="162"/>
                  </a:lnTo>
                  <a:lnTo>
                    <a:pt x="483" y="160"/>
                  </a:lnTo>
                  <a:lnTo>
                    <a:pt x="482" y="156"/>
                  </a:lnTo>
                  <a:lnTo>
                    <a:pt x="481" y="153"/>
                  </a:lnTo>
                  <a:lnTo>
                    <a:pt x="480" y="150"/>
                  </a:lnTo>
                  <a:lnTo>
                    <a:pt x="478" y="151"/>
                  </a:lnTo>
                  <a:lnTo>
                    <a:pt x="476" y="153"/>
                  </a:lnTo>
                  <a:lnTo>
                    <a:pt x="475" y="156"/>
                  </a:lnTo>
                  <a:lnTo>
                    <a:pt x="475" y="158"/>
                  </a:lnTo>
                  <a:lnTo>
                    <a:pt x="474" y="161"/>
                  </a:lnTo>
                  <a:lnTo>
                    <a:pt x="473" y="162"/>
                  </a:lnTo>
                  <a:lnTo>
                    <a:pt x="471" y="164"/>
                  </a:lnTo>
                  <a:lnTo>
                    <a:pt x="469" y="165"/>
                  </a:lnTo>
                  <a:lnTo>
                    <a:pt x="468" y="161"/>
                  </a:lnTo>
                  <a:lnTo>
                    <a:pt x="467" y="157"/>
                  </a:lnTo>
                  <a:lnTo>
                    <a:pt x="466" y="153"/>
                  </a:lnTo>
                  <a:lnTo>
                    <a:pt x="465" y="149"/>
                  </a:lnTo>
                  <a:lnTo>
                    <a:pt x="464" y="146"/>
                  </a:lnTo>
                  <a:lnTo>
                    <a:pt x="463" y="142"/>
                  </a:lnTo>
                  <a:lnTo>
                    <a:pt x="464" y="138"/>
                  </a:lnTo>
                  <a:lnTo>
                    <a:pt x="466" y="133"/>
                  </a:lnTo>
                  <a:lnTo>
                    <a:pt x="460" y="132"/>
                  </a:lnTo>
                  <a:lnTo>
                    <a:pt x="454" y="132"/>
                  </a:lnTo>
                  <a:lnTo>
                    <a:pt x="447" y="133"/>
                  </a:lnTo>
                  <a:lnTo>
                    <a:pt x="440" y="133"/>
                  </a:lnTo>
                  <a:lnTo>
                    <a:pt x="434" y="133"/>
                  </a:lnTo>
                  <a:lnTo>
                    <a:pt x="428" y="132"/>
                  </a:lnTo>
                  <a:lnTo>
                    <a:pt x="423" y="129"/>
                  </a:lnTo>
                  <a:lnTo>
                    <a:pt x="419" y="123"/>
                  </a:lnTo>
                  <a:lnTo>
                    <a:pt x="418" y="120"/>
                  </a:lnTo>
                  <a:lnTo>
                    <a:pt x="418" y="118"/>
                  </a:lnTo>
                  <a:lnTo>
                    <a:pt x="418" y="116"/>
                  </a:lnTo>
                  <a:lnTo>
                    <a:pt x="419" y="114"/>
                  </a:lnTo>
                  <a:lnTo>
                    <a:pt x="420" y="112"/>
                  </a:lnTo>
                  <a:lnTo>
                    <a:pt x="421" y="110"/>
                  </a:lnTo>
                  <a:lnTo>
                    <a:pt x="419" y="108"/>
                  </a:lnTo>
                  <a:lnTo>
                    <a:pt x="417" y="106"/>
                  </a:lnTo>
                  <a:lnTo>
                    <a:pt x="415" y="108"/>
                  </a:lnTo>
                  <a:lnTo>
                    <a:pt x="413" y="108"/>
                  </a:lnTo>
                  <a:lnTo>
                    <a:pt x="411" y="108"/>
                  </a:lnTo>
                  <a:lnTo>
                    <a:pt x="408" y="107"/>
                  </a:lnTo>
                  <a:lnTo>
                    <a:pt x="406" y="106"/>
                  </a:lnTo>
                  <a:lnTo>
                    <a:pt x="403" y="105"/>
                  </a:lnTo>
                  <a:lnTo>
                    <a:pt x="401" y="104"/>
                  </a:lnTo>
                  <a:lnTo>
                    <a:pt x="398" y="104"/>
                  </a:lnTo>
                  <a:lnTo>
                    <a:pt x="393" y="105"/>
                  </a:lnTo>
                  <a:lnTo>
                    <a:pt x="388" y="105"/>
                  </a:lnTo>
                  <a:lnTo>
                    <a:pt x="383" y="104"/>
                  </a:lnTo>
                  <a:lnTo>
                    <a:pt x="378" y="104"/>
                  </a:lnTo>
                  <a:lnTo>
                    <a:pt x="374" y="103"/>
                  </a:lnTo>
                  <a:lnTo>
                    <a:pt x="370" y="102"/>
                  </a:lnTo>
                  <a:lnTo>
                    <a:pt x="365" y="101"/>
                  </a:lnTo>
                  <a:lnTo>
                    <a:pt x="361" y="100"/>
                  </a:lnTo>
                  <a:lnTo>
                    <a:pt x="356" y="99"/>
                  </a:lnTo>
                  <a:lnTo>
                    <a:pt x="352" y="98"/>
                  </a:lnTo>
                  <a:lnTo>
                    <a:pt x="347" y="97"/>
                  </a:lnTo>
                  <a:lnTo>
                    <a:pt x="343" y="96"/>
                  </a:lnTo>
                  <a:lnTo>
                    <a:pt x="339" y="95"/>
                  </a:lnTo>
                  <a:lnTo>
                    <a:pt x="334" y="95"/>
                  </a:lnTo>
                  <a:lnTo>
                    <a:pt x="329" y="95"/>
                  </a:lnTo>
                  <a:lnTo>
                    <a:pt x="324" y="95"/>
                  </a:lnTo>
                  <a:lnTo>
                    <a:pt x="319" y="97"/>
                  </a:lnTo>
                  <a:lnTo>
                    <a:pt x="313" y="98"/>
                  </a:lnTo>
                  <a:lnTo>
                    <a:pt x="308" y="100"/>
                  </a:lnTo>
                  <a:lnTo>
                    <a:pt x="303" y="100"/>
                  </a:lnTo>
                  <a:lnTo>
                    <a:pt x="297" y="100"/>
                  </a:lnTo>
                  <a:lnTo>
                    <a:pt x="291" y="101"/>
                  </a:lnTo>
                  <a:lnTo>
                    <a:pt x="285" y="101"/>
                  </a:lnTo>
                  <a:lnTo>
                    <a:pt x="280" y="102"/>
                  </a:lnTo>
                  <a:lnTo>
                    <a:pt x="278" y="104"/>
                  </a:lnTo>
                  <a:lnTo>
                    <a:pt x="276" y="105"/>
                  </a:lnTo>
                  <a:lnTo>
                    <a:pt x="274" y="107"/>
                  </a:lnTo>
                  <a:lnTo>
                    <a:pt x="272" y="108"/>
                  </a:lnTo>
                  <a:lnTo>
                    <a:pt x="269" y="109"/>
                  </a:lnTo>
                  <a:lnTo>
                    <a:pt x="267" y="110"/>
                  </a:lnTo>
                  <a:lnTo>
                    <a:pt x="264" y="111"/>
                  </a:lnTo>
                  <a:lnTo>
                    <a:pt x="262" y="112"/>
                  </a:lnTo>
                  <a:lnTo>
                    <a:pt x="253" y="116"/>
                  </a:lnTo>
                  <a:lnTo>
                    <a:pt x="251" y="112"/>
                  </a:lnTo>
                  <a:lnTo>
                    <a:pt x="250" y="112"/>
                  </a:lnTo>
                  <a:lnTo>
                    <a:pt x="248" y="114"/>
                  </a:lnTo>
                  <a:lnTo>
                    <a:pt x="247" y="116"/>
                  </a:lnTo>
                  <a:lnTo>
                    <a:pt x="245" y="118"/>
                  </a:lnTo>
                  <a:lnTo>
                    <a:pt x="244" y="120"/>
                  </a:lnTo>
                  <a:lnTo>
                    <a:pt x="243" y="122"/>
                  </a:lnTo>
                  <a:lnTo>
                    <a:pt x="243" y="124"/>
                  </a:lnTo>
                  <a:lnTo>
                    <a:pt x="242" y="126"/>
                  </a:lnTo>
                  <a:lnTo>
                    <a:pt x="239" y="126"/>
                  </a:lnTo>
                  <a:lnTo>
                    <a:pt x="237" y="124"/>
                  </a:lnTo>
                  <a:lnTo>
                    <a:pt x="236" y="121"/>
                  </a:lnTo>
                  <a:lnTo>
                    <a:pt x="234" y="118"/>
                  </a:lnTo>
                  <a:lnTo>
                    <a:pt x="232" y="118"/>
                  </a:lnTo>
                  <a:lnTo>
                    <a:pt x="230" y="118"/>
                  </a:lnTo>
                  <a:lnTo>
                    <a:pt x="228" y="119"/>
                  </a:lnTo>
                  <a:lnTo>
                    <a:pt x="225" y="121"/>
                  </a:lnTo>
                  <a:lnTo>
                    <a:pt x="223" y="123"/>
                  </a:lnTo>
                  <a:lnTo>
                    <a:pt x="222" y="125"/>
                  </a:lnTo>
                  <a:lnTo>
                    <a:pt x="220" y="127"/>
                  </a:lnTo>
                  <a:lnTo>
                    <a:pt x="219" y="129"/>
                  </a:lnTo>
                  <a:lnTo>
                    <a:pt x="216" y="127"/>
                  </a:lnTo>
                  <a:lnTo>
                    <a:pt x="216" y="123"/>
                  </a:lnTo>
                  <a:lnTo>
                    <a:pt x="216" y="119"/>
                  </a:lnTo>
                  <a:lnTo>
                    <a:pt x="213" y="116"/>
                  </a:lnTo>
                  <a:lnTo>
                    <a:pt x="212" y="116"/>
                  </a:lnTo>
                  <a:lnTo>
                    <a:pt x="210" y="116"/>
                  </a:lnTo>
                  <a:lnTo>
                    <a:pt x="209" y="117"/>
                  </a:lnTo>
                  <a:lnTo>
                    <a:pt x="208" y="118"/>
                  </a:lnTo>
                  <a:lnTo>
                    <a:pt x="206" y="118"/>
                  </a:lnTo>
                  <a:lnTo>
                    <a:pt x="204" y="118"/>
                  </a:lnTo>
                  <a:lnTo>
                    <a:pt x="203" y="118"/>
                  </a:lnTo>
                  <a:lnTo>
                    <a:pt x="201" y="118"/>
                  </a:lnTo>
                  <a:lnTo>
                    <a:pt x="202" y="114"/>
                  </a:lnTo>
                  <a:lnTo>
                    <a:pt x="204" y="112"/>
                  </a:lnTo>
                  <a:lnTo>
                    <a:pt x="206" y="109"/>
                  </a:lnTo>
                  <a:lnTo>
                    <a:pt x="207" y="106"/>
                  </a:lnTo>
                  <a:lnTo>
                    <a:pt x="209" y="103"/>
                  </a:lnTo>
                  <a:lnTo>
                    <a:pt x="212" y="101"/>
                  </a:lnTo>
                  <a:lnTo>
                    <a:pt x="216" y="100"/>
                  </a:lnTo>
                  <a:lnTo>
                    <a:pt x="219" y="100"/>
                  </a:lnTo>
                  <a:lnTo>
                    <a:pt x="223" y="100"/>
                  </a:lnTo>
                  <a:lnTo>
                    <a:pt x="226" y="99"/>
                  </a:lnTo>
                  <a:lnTo>
                    <a:pt x="229" y="97"/>
                  </a:lnTo>
                  <a:lnTo>
                    <a:pt x="232" y="94"/>
                  </a:lnTo>
                  <a:lnTo>
                    <a:pt x="233" y="91"/>
                  </a:lnTo>
                  <a:lnTo>
                    <a:pt x="234" y="88"/>
                  </a:lnTo>
                  <a:lnTo>
                    <a:pt x="237" y="86"/>
                  </a:lnTo>
                  <a:lnTo>
                    <a:pt x="238" y="82"/>
                  </a:lnTo>
                  <a:lnTo>
                    <a:pt x="239" y="80"/>
                  </a:lnTo>
                  <a:lnTo>
                    <a:pt x="241" y="76"/>
                  </a:lnTo>
                  <a:lnTo>
                    <a:pt x="241" y="74"/>
                  </a:lnTo>
                  <a:lnTo>
                    <a:pt x="241" y="71"/>
                  </a:lnTo>
                  <a:lnTo>
                    <a:pt x="239" y="69"/>
                  </a:lnTo>
                  <a:lnTo>
                    <a:pt x="235" y="70"/>
                  </a:lnTo>
                  <a:lnTo>
                    <a:pt x="231" y="70"/>
                  </a:lnTo>
                  <a:lnTo>
                    <a:pt x="227" y="70"/>
                  </a:lnTo>
                  <a:lnTo>
                    <a:pt x="223" y="70"/>
                  </a:lnTo>
                  <a:lnTo>
                    <a:pt x="220" y="69"/>
                  </a:lnTo>
                  <a:lnTo>
                    <a:pt x="216" y="69"/>
                  </a:lnTo>
                  <a:lnTo>
                    <a:pt x="212" y="69"/>
                  </a:lnTo>
                  <a:lnTo>
                    <a:pt x="209" y="69"/>
                  </a:lnTo>
                  <a:lnTo>
                    <a:pt x="203" y="68"/>
                  </a:lnTo>
                  <a:lnTo>
                    <a:pt x="197" y="69"/>
                  </a:lnTo>
                  <a:lnTo>
                    <a:pt x="192" y="70"/>
                  </a:lnTo>
                  <a:lnTo>
                    <a:pt x="187" y="71"/>
                  </a:lnTo>
                  <a:lnTo>
                    <a:pt x="181" y="73"/>
                  </a:lnTo>
                  <a:lnTo>
                    <a:pt x="176" y="74"/>
                  </a:lnTo>
                  <a:lnTo>
                    <a:pt x="171" y="75"/>
                  </a:lnTo>
                  <a:lnTo>
                    <a:pt x="166" y="75"/>
                  </a:lnTo>
                  <a:lnTo>
                    <a:pt x="160" y="76"/>
                  </a:lnTo>
                  <a:lnTo>
                    <a:pt x="155" y="77"/>
                  </a:lnTo>
                  <a:lnTo>
                    <a:pt x="149" y="78"/>
                  </a:lnTo>
                  <a:lnTo>
                    <a:pt x="143" y="78"/>
                  </a:lnTo>
                  <a:lnTo>
                    <a:pt x="138" y="78"/>
                  </a:lnTo>
                  <a:lnTo>
                    <a:pt x="132" y="78"/>
                  </a:lnTo>
                  <a:lnTo>
                    <a:pt x="127" y="78"/>
                  </a:lnTo>
                  <a:lnTo>
                    <a:pt x="121" y="78"/>
                  </a:lnTo>
                  <a:lnTo>
                    <a:pt x="115" y="79"/>
                  </a:lnTo>
                  <a:lnTo>
                    <a:pt x="109" y="79"/>
                  </a:lnTo>
                  <a:lnTo>
                    <a:pt x="104" y="79"/>
                  </a:lnTo>
                  <a:lnTo>
                    <a:pt x="98" y="80"/>
                  </a:lnTo>
                  <a:lnTo>
                    <a:pt x="93" y="80"/>
                  </a:lnTo>
                  <a:lnTo>
                    <a:pt x="87" y="82"/>
                  </a:lnTo>
                  <a:lnTo>
                    <a:pt x="82" y="83"/>
                  </a:lnTo>
                  <a:lnTo>
                    <a:pt x="77" y="85"/>
                  </a:lnTo>
                  <a:lnTo>
                    <a:pt x="74" y="85"/>
                  </a:lnTo>
                  <a:lnTo>
                    <a:pt x="70" y="85"/>
                  </a:lnTo>
                  <a:lnTo>
                    <a:pt x="67" y="84"/>
                  </a:lnTo>
                  <a:lnTo>
                    <a:pt x="63" y="84"/>
                  </a:lnTo>
                  <a:lnTo>
                    <a:pt x="60" y="84"/>
                  </a:lnTo>
                  <a:lnTo>
                    <a:pt x="57" y="83"/>
                  </a:lnTo>
                  <a:lnTo>
                    <a:pt x="54" y="81"/>
                  </a:lnTo>
                  <a:lnTo>
                    <a:pt x="51" y="78"/>
                  </a:lnTo>
                  <a:lnTo>
                    <a:pt x="47" y="78"/>
                  </a:lnTo>
                  <a:lnTo>
                    <a:pt x="44" y="77"/>
                  </a:lnTo>
                  <a:lnTo>
                    <a:pt x="39" y="76"/>
                  </a:lnTo>
                  <a:lnTo>
                    <a:pt x="36" y="76"/>
                  </a:lnTo>
                  <a:lnTo>
                    <a:pt x="32" y="76"/>
                  </a:lnTo>
                  <a:lnTo>
                    <a:pt x="28" y="76"/>
                  </a:lnTo>
                  <a:lnTo>
                    <a:pt x="25" y="75"/>
                  </a:lnTo>
                  <a:lnTo>
                    <a:pt x="21" y="75"/>
                  </a:lnTo>
                  <a:lnTo>
                    <a:pt x="18" y="75"/>
                  </a:lnTo>
                  <a:lnTo>
                    <a:pt x="14" y="74"/>
                  </a:lnTo>
                  <a:lnTo>
                    <a:pt x="12" y="73"/>
                  </a:lnTo>
                  <a:lnTo>
                    <a:pt x="9" y="71"/>
                  </a:lnTo>
                  <a:lnTo>
                    <a:pt x="6" y="69"/>
                  </a:lnTo>
                  <a:lnTo>
                    <a:pt x="4" y="66"/>
                  </a:lnTo>
                  <a:lnTo>
                    <a:pt x="2" y="63"/>
                  </a:lnTo>
                  <a:lnTo>
                    <a:pt x="0" y="60"/>
                  </a:lnTo>
                  <a:lnTo>
                    <a:pt x="1" y="54"/>
                  </a:lnTo>
                  <a:lnTo>
                    <a:pt x="4" y="51"/>
                  </a:lnTo>
                  <a:lnTo>
                    <a:pt x="7" y="49"/>
                  </a:lnTo>
                  <a:lnTo>
                    <a:pt x="12" y="47"/>
                  </a:lnTo>
                  <a:lnTo>
                    <a:pt x="17" y="46"/>
                  </a:lnTo>
                  <a:lnTo>
                    <a:pt x="22" y="46"/>
                  </a:lnTo>
                  <a:lnTo>
                    <a:pt x="27" y="45"/>
                  </a:lnTo>
                  <a:lnTo>
                    <a:pt x="31" y="44"/>
                  </a:lnTo>
                  <a:lnTo>
                    <a:pt x="35" y="43"/>
                  </a:lnTo>
                  <a:lnTo>
                    <a:pt x="39" y="41"/>
                  </a:lnTo>
                  <a:lnTo>
                    <a:pt x="44" y="40"/>
                  </a:lnTo>
                  <a:lnTo>
                    <a:pt x="48" y="39"/>
                  </a:lnTo>
                  <a:lnTo>
                    <a:pt x="52" y="38"/>
                  </a:lnTo>
                  <a:lnTo>
                    <a:pt x="57" y="37"/>
                  </a:lnTo>
                  <a:lnTo>
                    <a:pt x="61" y="36"/>
                  </a:lnTo>
                  <a:lnTo>
                    <a:pt x="65" y="35"/>
                  </a:lnTo>
                  <a:lnTo>
                    <a:pt x="69" y="34"/>
                  </a:lnTo>
                  <a:lnTo>
                    <a:pt x="74" y="32"/>
                  </a:lnTo>
                  <a:lnTo>
                    <a:pt x="77" y="30"/>
                  </a:lnTo>
                  <a:lnTo>
                    <a:pt x="81" y="28"/>
                  </a:lnTo>
                  <a:lnTo>
                    <a:pt x="85" y="26"/>
                  </a:lnTo>
                  <a:lnTo>
                    <a:pt x="89" y="23"/>
                  </a:lnTo>
                  <a:lnTo>
                    <a:pt x="92" y="20"/>
                  </a:lnTo>
                  <a:lnTo>
                    <a:pt x="95" y="16"/>
                  </a:lnTo>
                  <a:lnTo>
                    <a:pt x="99" y="16"/>
                  </a:lnTo>
                  <a:lnTo>
                    <a:pt x="102" y="15"/>
                  </a:lnTo>
                  <a:lnTo>
                    <a:pt x="106" y="14"/>
                  </a:lnTo>
                  <a:lnTo>
                    <a:pt x="109" y="14"/>
                  </a:lnTo>
                  <a:lnTo>
                    <a:pt x="113" y="13"/>
                  </a:lnTo>
                  <a:lnTo>
                    <a:pt x="117" y="12"/>
                  </a:lnTo>
                  <a:lnTo>
                    <a:pt x="120" y="12"/>
                  </a:lnTo>
                  <a:lnTo>
                    <a:pt x="124" y="11"/>
                  </a:lnTo>
                  <a:lnTo>
                    <a:pt x="128" y="11"/>
                  </a:lnTo>
                  <a:lnTo>
                    <a:pt x="131" y="11"/>
                  </a:lnTo>
                  <a:lnTo>
                    <a:pt x="135" y="11"/>
                  </a:lnTo>
                  <a:lnTo>
                    <a:pt x="138" y="12"/>
                  </a:lnTo>
                  <a:lnTo>
                    <a:pt x="141" y="13"/>
                  </a:lnTo>
                  <a:lnTo>
                    <a:pt x="145" y="14"/>
                  </a:lnTo>
                  <a:lnTo>
                    <a:pt x="148" y="16"/>
                  </a:lnTo>
                  <a:lnTo>
                    <a:pt x="151" y="19"/>
                  </a:lnTo>
                  <a:lnTo>
                    <a:pt x="154" y="19"/>
                  </a:lnTo>
                  <a:lnTo>
                    <a:pt x="157" y="18"/>
                  </a:lnTo>
                  <a:lnTo>
                    <a:pt x="160" y="17"/>
                  </a:lnTo>
                  <a:lnTo>
                    <a:pt x="163" y="16"/>
                  </a:lnTo>
                  <a:lnTo>
                    <a:pt x="166" y="15"/>
                  </a:lnTo>
                  <a:lnTo>
                    <a:pt x="169" y="14"/>
                  </a:lnTo>
                  <a:lnTo>
                    <a:pt x="172" y="15"/>
                  </a:lnTo>
                  <a:lnTo>
                    <a:pt x="176" y="16"/>
                  </a:lnTo>
                  <a:lnTo>
                    <a:pt x="179" y="12"/>
                  </a:lnTo>
                  <a:lnTo>
                    <a:pt x="182" y="10"/>
                  </a:lnTo>
                  <a:lnTo>
                    <a:pt x="186" y="11"/>
                  </a:lnTo>
                  <a:lnTo>
                    <a:pt x="189" y="12"/>
                  </a:lnTo>
                  <a:lnTo>
                    <a:pt x="192" y="13"/>
                  </a:lnTo>
                  <a:lnTo>
                    <a:pt x="196" y="14"/>
                  </a:lnTo>
                  <a:lnTo>
                    <a:pt x="199" y="12"/>
                  </a:lnTo>
                  <a:lnTo>
                    <a:pt x="202" y="7"/>
                  </a:lnTo>
                  <a:lnTo>
                    <a:pt x="205" y="11"/>
                  </a:lnTo>
                  <a:lnTo>
                    <a:pt x="208" y="12"/>
                  </a:lnTo>
                  <a:lnTo>
                    <a:pt x="210" y="12"/>
                  </a:lnTo>
                  <a:lnTo>
                    <a:pt x="213" y="10"/>
                  </a:lnTo>
                  <a:lnTo>
                    <a:pt x="215" y="9"/>
                  </a:lnTo>
                  <a:lnTo>
                    <a:pt x="218" y="8"/>
                  </a:lnTo>
                  <a:lnTo>
                    <a:pt x="221" y="8"/>
                  </a:lnTo>
                  <a:lnTo>
                    <a:pt x="223" y="9"/>
                  </a:lnTo>
                  <a:lnTo>
                    <a:pt x="227" y="8"/>
                  </a:lnTo>
                  <a:lnTo>
                    <a:pt x="230" y="7"/>
                  </a:lnTo>
                  <a:lnTo>
                    <a:pt x="234" y="6"/>
                  </a:lnTo>
                  <a:lnTo>
                    <a:pt x="238" y="5"/>
                  </a:lnTo>
                  <a:lnTo>
                    <a:pt x="241" y="5"/>
                  </a:lnTo>
                  <a:lnTo>
                    <a:pt x="245" y="4"/>
                  </a:lnTo>
                  <a:lnTo>
                    <a:pt x="248" y="3"/>
                  </a:lnTo>
                  <a:lnTo>
                    <a:pt x="251" y="2"/>
                  </a:lnTo>
                  <a:lnTo>
                    <a:pt x="254" y="4"/>
                  </a:lnTo>
                  <a:lnTo>
                    <a:pt x="257" y="5"/>
                  </a:lnTo>
                  <a:lnTo>
                    <a:pt x="260" y="5"/>
                  </a:lnTo>
                  <a:lnTo>
                    <a:pt x="263" y="4"/>
                  </a:lnTo>
                  <a:lnTo>
                    <a:pt x="266" y="3"/>
                  </a:lnTo>
                  <a:lnTo>
                    <a:pt x="269" y="2"/>
                  </a:lnTo>
                  <a:lnTo>
                    <a:pt x="272" y="3"/>
                  </a:lnTo>
                  <a:lnTo>
                    <a:pt x="275" y="4"/>
                  </a:lnTo>
                  <a:lnTo>
                    <a:pt x="279" y="2"/>
                  </a:lnTo>
                  <a:lnTo>
                    <a:pt x="282" y="1"/>
                  </a:lnTo>
                  <a:lnTo>
                    <a:pt x="285" y="1"/>
                  </a:lnTo>
                  <a:lnTo>
                    <a:pt x="289" y="1"/>
                  </a:lnTo>
                  <a:lnTo>
                    <a:pt x="292" y="1"/>
                  </a:lnTo>
                  <a:lnTo>
                    <a:pt x="296" y="2"/>
                  </a:lnTo>
                  <a:lnTo>
                    <a:pt x="300" y="1"/>
                  </a:lnTo>
                  <a:lnTo>
                    <a:pt x="303" y="0"/>
                  </a:lnTo>
                  <a:lnTo>
                    <a:pt x="309" y="4"/>
                  </a:lnTo>
                </a:path>
              </a:pathLst>
            </a:custGeom>
            <a:solidFill>
              <a:srgbClr val="0000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48" name="Freeform 1356"/>
            <p:cNvSpPr>
              <a:spLocks/>
            </p:cNvSpPr>
            <p:nvPr/>
          </p:nvSpPr>
          <p:spPr bwMode="auto">
            <a:xfrm>
              <a:off x="3555" y="2744"/>
              <a:ext cx="44" cy="18"/>
            </a:xfrm>
            <a:custGeom>
              <a:avLst/>
              <a:gdLst/>
              <a:ahLst/>
              <a:cxnLst>
                <a:cxn ang="0">
                  <a:pos x="33" y="2"/>
                </a:cxn>
                <a:cxn ang="0">
                  <a:pos x="32" y="4"/>
                </a:cxn>
                <a:cxn ang="0">
                  <a:pos x="43" y="4"/>
                </a:cxn>
                <a:cxn ang="0">
                  <a:pos x="42" y="5"/>
                </a:cxn>
                <a:cxn ang="0">
                  <a:pos x="40" y="5"/>
                </a:cxn>
                <a:cxn ang="0">
                  <a:pos x="39" y="5"/>
                </a:cxn>
                <a:cxn ang="0">
                  <a:pos x="38" y="5"/>
                </a:cxn>
                <a:cxn ang="0">
                  <a:pos x="36" y="5"/>
                </a:cxn>
                <a:cxn ang="0">
                  <a:pos x="35" y="6"/>
                </a:cxn>
                <a:cxn ang="0">
                  <a:pos x="34" y="7"/>
                </a:cxn>
                <a:cxn ang="0">
                  <a:pos x="32" y="8"/>
                </a:cxn>
                <a:cxn ang="0">
                  <a:pos x="31" y="7"/>
                </a:cxn>
                <a:cxn ang="0">
                  <a:pos x="30" y="6"/>
                </a:cxn>
                <a:cxn ang="0">
                  <a:pos x="28" y="5"/>
                </a:cxn>
                <a:cxn ang="0">
                  <a:pos x="26" y="5"/>
                </a:cxn>
                <a:cxn ang="0">
                  <a:pos x="24" y="5"/>
                </a:cxn>
                <a:cxn ang="0">
                  <a:pos x="23" y="5"/>
                </a:cxn>
                <a:cxn ang="0">
                  <a:pos x="21" y="5"/>
                </a:cxn>
                <a:cxn ang="0">
                  <a:pos x="19" y="6"/>
                </a:cxn>
                <a:cxn ang="0">
                  <a:pos x="18" y="7"/>
                </a:cxn>
                <a:cxn ang="0">
                  <a:pos x="19" y="9"/>
                </a:cxn>
                <a:cxn ang="0">
                  <a:pos x="19" y="12"/>
                </a:cxn>
                <a:cxn ang="0">
                  <a:pos x="20" y="13"/>
                </a:cxn>
                <a:cxn ang="0">
                  <a:pos x="20" y="15"/>
                </a:cxn>
                <a:cxn ang="0">
                  <a:pos x="20" y="17"/>
                </a:cxn>
                <a:cxn ang="0">
                  <a:pos x="18" y="17"/>
                </a:cxn>
                <a:cxn ang="0">
                  <a:pos x="15" y="17"/>
                </a:cxn>
                <a:cxn ang="0">
                  <a:pos x="14" y="13"/>
                </a:cxn>
                <a:cxn ang="0">
                  <a:pos x="16" y="10"/>
                </a:cxn>
                <a:cxn ang="0">
                  <a:pos x="17" y="6"/>
                </a:cxn>
                <a:cxn ang="0">
                  <a:pos x="16" y="3"/>
                </a:cxn>
                <a:cxn ang="0">
                  <a:pos x="14" y="4"/>
                </a:cxn>
                <a:cxn ang="0">
                  <a:pos x="12" y="4"/>
                </a:cxn>
                <a:cxn ang="0">
                  <a:pos x="10" y="4"/>
                </a:cxn>
                <a:cxn ang="0">
                  <a:pos x="9" y="5"/>
                </a:cxn>
                <a:cxn ang="0">
                  <a:pos x="6" y="5"/>
                </a:cxn>
                <a:cxn ang="0">
                  <a:pos x="5" y="6"/>
                </a:cxn>
                <a:cxn ang="0">
                  <a:pos x="4" y="7"/>
                </a:cxn>
                <a:cxn ang="0">
                  <a:pos x="3" y="9"/>
                </a:cxn>
                <a:cxn ang="0">
                  <a:pos x="4" y="10"/>
                </a:cxn>
                <a:cxn ang="0">
                  <a:pos x="5" y="12"/>
                </a:cxn>
                <a:cxn ang="0">
                  <a:pos x="7" y="13"/>
                </a:cxn>
                <a:cxn ang="0">
                  <a:pos x="7" y="15"/>
                </a:cxn>
                <a:cxn ang="0">
                  <a:pos x="4" y="15"/>
                </a:cxn>
                <a:cxn ang="0">
                  <a:pos x="2" y="15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2" y="9"/>
                </a:cxn>
                <a:cxn ang="0">
                  <a:pos x="3" y="6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6" y="1"/>
                </a:cxn>
                <a:cxn ang="0">
                  <a:pos x="8" y="0"/>
                </a:cxn>
                <a:cxn ang="0">
                  <a:pos x="10" y="0"/>
                </a:cxn>
                <a:cxn ang="0">
                  <a:pos x="13" y="0"/>
                </a:cxn>
                <a:cxn ang="0">
                  <a:pos x="16" y="0"/>
                </a:cxn>
                <a:cxn ang="0">
                  <a:pos x="19" y="1"/>
                </a:cxn>
                <a:cxn ang="0">
                  <a:pos x="23" y="2"/>
                </a:cxn>
                <a:cxn ang="0">
                  <a:pos x="26" y="2"/>
                </a:cxn>
                <a:cxn ang="0">
                  <a:pos x="28" y="3"/>
                </a:cxn>
                <a:cxn ang="0">
                  <a:pos x="31" y="3"/>
                </a:cxn>
                <a:cxn ang="0">
                  <a:pos x="33" y="2"/>
                </a:cxn>
              </a:cxnLst>
              <a:rect l="0" t="0" r="r" b="b"/>
              <a:pathLst>
                <a:path w="44" h="18">
                  <a:moveTo>
                    <a:pt x="33" y="2"/>
                  </a:moveTo>
                  <a:lnTo>
                    <a:pt x="32" y="4"/>
                  </a:lnTo>
                  <a:lnTo>
                    <a:pt x="43" y="4"/>
                  </a:lnTo>
                  <a:lnTo>
                    <a:pt x="42" y="5"/>
                  </a:lnTo>
                  <a:lnTo>
                    <a:pt x="40" y="5"/>
                  </a:lnTo>
                  <a:lnTo>
                    <a:pt x="39" y="5"/>
                  </a:lnTo>
                  <a:lnTo>
                    <a:pt x="38" y="5"/>
                  </a:lnTo>
                  <a:lnTo>
                    <a:pt x="36" y="5"/>
                  </a:lnTo>
                  <a:lnTo>
                    <a:pt x="35" y="6"/>
                  </a:lnTo>
                  <a:lnTo>
                    <a:pt x="34" y="7"/>
                  </a:lnTo>
                  <a:lnTo>
                    <a:pt x="32" y="8"/>
                  </a:lnTo>
                  <a:lnTo>
                    <a:pt x="31" y="7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6" y="5"/>
                  </a:lnTo>
                  <a:lnTo>
                    <a:pt x="24" y="5"/>
                  </a:lnTo>
                  <a:lnTo>
                    <a:pt x="23" y="5"/>
                  </a:lnTo>
                  <a:lnTo>
                    <a:pt x="21" y="5"/>
                  </a:lnTo>
                  <a:lnTo>
                    <a:pt x="19" y="6"/>
                  </a:lnTo>
                  <a:lnTo>
                    <a:pt x="18" y="7"/>
                  </a:lnTo>
                  <a:lnTo>
                    <a:pt x="19" y="9"/>
                  </a:lnTo>
                  <a:lnTo>
                    <a:pt x="19" y="12"/>
                  </a:lnTo>
                  <a:lnTo>
                    <a:pt x="20" y="13"/>
                  </a:lnTo>
                  <a:lnTo>
                    <a:pt x="20" y="15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5" y="17"/>
                  </a:lnTo>
                  <a:lnTo>
                    <a:pt x="14" y="13"/>
                  </a:lnTo>
                  <a:lnTo>
                    <a:pt x="16" y="10"/>
                  </a:lnTo>
                  <a:lnTo>
                    <a:pt x="17" y="6"/>
                  </a:lnTo>
                  <a:lnTo>
                    <a:pt x="16" y="3"/>
                  </a:lnTo>
                  <a:lnTo>
                    <a:pt x="14" y="4"/>
                  </a:lnTo>
                  <a:lnTo>
                    <a:pt x="12" y="4"/>
                  </a:lnTo>
                  <a:lnTo>
                    <a:pt x="10" y="4"/>
                  </a:lnTo>
                  <a:lnTo>
                    <a:pt x="9" y="5"/>
                  </a:lnTo>
                  <a:lnTo>
                    <a:pt x="6" y="5"/>
                  </a:lnTo>
                  <a:lnTo>
                    <a:pt x="5" y="6"/>
                  </a:lnTo>
                  <a:lnTo>
                    <a:pt x="4" y="7"/>
                  </a:lnTo>
                  <a:lnTo>
                    <a:pt x="3" y="9"/>
                  </a:lnTo>
                  <a:lnTo>
                    <a:pt x="4" y="10"/>
                  </a:lnTo>
                  <a:lnTo>
                    <a:pt x="5" y="12"/>
                  </a:lnTo>
                  <a:lnTo>
                    <a:pt x="7" y="13"/>
                  </a:lnTo>
                  <a:lnTo>
                    <a:pt x="7" y="15"/>
                  </a:lnTo>
                  <a:lnTo>
                    <a:pt x="4" y="15"/>
                  </a:lnTo>
                  <a:lnTo>
                    <a:pt x="2" y="15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9"/>
                  </a:lnTo>
                  <a:lnTo>
                    <a:pt x="3" y="6"/>
                  </a:lnTo>
                  <a:lnTo>
                    <a:pt x="3" y="4"/>
                  </a:lnTo>
                  <a:lnTo>
                    <a:pt x="4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3" y="0"/>
                  </a:lnTo>
                  <a:lnTo>
                    <a:pt x="16" y="0"/>
                  </a:lnTo>
                  <a:lnTo>
                    <a:pt x="19" y="1"/>
                  </a:lnTo>
                  <a:lnTo>
                    <a:pt x="23" y="2"/>
                  </a:lnTo>
                  <a:lnTo>
                    <a:pt x="26" y="2"/>
                  </a:lnTo>
                  <a:lnTo>
                    <a:pt x="28" y="3"/>
                  </a:lnTo>
                  <a:lnTo>
                    <a:pt x="31" y="3"/>
                  </a:lnTo>
                  <a:lnTo>
                    <a:pt x="33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49" name="Freeform 1357"/>
            <p:cNvSpPr>
              <a:spLocks/>
            </p:cNvSpPr>
            <p:nvPr/>
          </p:nvSpPr>
          <p:spPr bwMode="auto">
            <a:xfrm>
              <a:off x="3534" y="2745"/>
              <a:ext cx="11" cy="13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2"/>
                </a:cxn>
                <a:cxn ang="0">
                  <a:pos x="9" y="3"/>
                </a:cxn>
                <a:cxn ang="0">
                  <a:pos x="7" y="5"/>
                </a:cxn>
                <a:cxn ang="0">
                  <a:pos x="6" y="6"/>
                </a:cxn>
                <a:cxn ang="0">
                  <a:pos x="4" y="6"/>
                </a:cxn>
                <a:cxn ang="0">
                  <a:pos x="3" y="8"/>
                </a:cxn>
                <a:cxn ang="0">
                  <a:pos x="2" y="10"/>
                </a:cxn>
                <a:cxn ang="0">
                  <a:pos x="1" y="12"/>
                </a:cxn>
                <a:cxn ang="0">
                  <a:pos x="0" y="10"/>
                </a:cxn>
                <a:cxn ang="0">
                  <a:pos x="2" y="9"/>
                </a:cxn>
                <a:cxn ang="0">
                  <a:pos x="3" y="8"/>
                </a:cxn>
                <a:cxn ang="0">
                  <a:pos x="4" y="6"/>
                </a:cxn>
                <a:cxn ang="0">
                  <a:pos x="4" y="4"/>
                </a:cxn>
                <a:cxn ang="0">
                  <a:pos x="5" y="2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10" y="0"/>
                </a:cxn>
              </a:cxnLst>
              <a:rect l="0" t="0" r="r" b="b"/>
              <a:pathLst>
                <a:path w="11" h="13">
                  <a:moveTo>
                    <a:pt x="10" y="0"/>
                  </a:moveTo>
                  <a:lnTo>
                    <a:pt x="10" y="2"/>
                  </a:lnTo>
                  <a:lnTo>
                    <a:pt x="9" y="3"/>
                  </a:lnTo>
                  <a:lnTo>
                    <a:pt x="7" y="5"/>
                  </a:lnTo>
                  <a:lnTo>
                    <a:pt x="6" y="6"/>
                  </a:lnTo>
                  <a:lnTo>
                    <a:pt x="4" y="6"/>
                  </a:lnTo>
                  <a:lnTo>
                    <a:pt x="3" y="8"/>
                  </a:lnTo>
                  <a:lnTo>
                    <a:pt x="2" y="10"/>
                  </a:lnTo>
                  <a:lnTo>
                    <a:pt x="1" y="12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8"/>
                  </a:lnTo>
                  <a:lnTo>
                    <a:pt x="4" y="6"/>
                  </a:lnTo>
                  <a:lnTo>
                    <a:pt x="4" y="4"/>
                  </a:lnTo>
                  <a:lnTo>
                    <a:pt x="5" y="2"/>
                  </a:lnTo>
                  <a:lnTo>
                    <a:pt x="5" y="0"/>
                  </a:lnTo>
                  <a:lnTo>
                    <a:pt x="7" y="0"/>
                  </a:lnTo>
                  <a:lnTo>
                    <a:pt x="1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0" name="Freeform 1358"/>
            <p:cNvSpPr>
              <a:spLocks/>
            </p:cNvSpPr>
            <p:nvPr/>
          </p:nvSpPr>
          <p:spPr bwMode="auto">
            <a:xfrm>
              <a:off x="3548" y="2746"/>
              <a:ext cx="7" cy="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5" y="2"/>
                </a:cxn>
                <a:cxn ang="0">
                  <a:pos x="4" y="3"/>
                </a:cxn>
                <a:cxn ang="0">
                  <a:pos x="2" y="4"/>
                </a:cxn>
                <a:cxn ang="0">
                  <a:pos x="0" y="4"/>
                </a:cxn>
                <a:cxn ang="0">
                  <a:pos x="1" y="3"/>
                </a:cxn>
                <a:cxn ang="0">
                  <a:pos x="3" y="2"/>
                </a:cxn>
                <a:cxn ang="0">
                  <a:pos x="4" y="1"/>
                </a:cxn>
                <a:cxn ang="0">
                  <a:pos x="6" y="0"/>
                </a:cxn>
              </a:cxnLst>
              <a:rect l="0" t="0" r="r" b="b"/>
              <a:pathLst>
                <a:path w="7" h="5">
                  <a:moveTo>
                    <a:pt x="6" y="0"/>
                  </a:moveTo>
                  <a:lnTo>
                    <a:pt x="5" y="2"/>
                  </a:lnTo>
                  <a:lnTo>
                    <a:pt x="4" y="3"/>
                  </a:lnTo>
                  <a:lnTo>
                    <a:pt x="2" y="4"/>
                  </a:lnTo>
                  <a:lnTo>
                    <a:pt x="0" y="4"/>
                  </a:lnTo>
                  <a:lnTo>
                    <a:pt x="1" y="3"/>
                  </a:lnTo>
                  <a:lnTo>
                    <a:pt x="3" y="2"/>
                  </a:lnTo>
                  <a:lnTo>
                    <a:pt x="4" y="1"/>
                  </a:lnTo>
                  <a:lnTo>
                    <a:pt x="6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1" name="Freeform 1359"/>
            <p:cNvSpPr>
              <a:spLocks/>
            </p:cNvSpPr>
            <p:nvPr/>
          </p:nvSpPr>
          <p:spPr bwMode="auto">
            <a:xfrm>
              <a:off x="3605" y="2746"/>
              <a:ext cx="11" cy="6"/>
            </a:xfrm>
            <a:custGeom>
              <a:avLst/>
              <a:gdLst/>
              <a:ahLst/>
              <a:cxnLst>
                <a:cxn ang="0">
                  <a:pos x="4" y="5"/>
                </a:cxn>
                <a:cxn ang="0">
                  <a:pos x="3" y="5"/>
                </a:cxn>
                <a:cxn ang="0">
                  <a:pos x="2" y="5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1" y="3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7" y="1"/>
                </a:cxn>
                <a:cxn ang="0">
                  <a:pos x="9" y="1"/>
                </a:cxn>
                <a:cxn ang="0">
                  <a:pos x="10" y="0"/>
                </a:cxn>
                <a:cxn ang="0">
                  <a:pos x="4" y="5"/>
                </a:cxn>
              </a:cxnLst>
              <a:rect l="0" t="0" r="r" b="b"/>
              <a:pathLst>
                <a:path w="11" h="6">
                  <a:moveTo>
                    <a:pt x="4" y="5"/>
                  </a:moveTo>
                  <a:lnTo>
                    <a:pt x="3" y="5"/>
                  </a:lnTo>
                  <a:lnTo>
                    <a:pt x="2" y="5"/>
                  </a:lnTo>
                  <a:lnTo>
                    <a:pt x="1" y="5"/>
                  </a:lnTo>
                  <a:lnTo>
                    <a:pt x="0" y="5"/>
                  </a:lnTo>
                  <a:lnTo>
                    <a:pt x="1" y="3"/>
                  </a:lnTo>
                  <a:lnTo>
                    <a:pt x="1" y="1"/>
                  </a:lnTo>
                  <a:lnTo>
                    <a:pt x="2" y="1"/>
                  </a:lnTo>
                  <a:lnTo>
                    <a:pt x="4" y="1"/>
                  </a:lnTo>
                  <a:lnTo>
                    <a:pt x="5" y="1"/>
                  </a:lnTo>
                  <a:lnTo>
                    <a:pt x="7" y="1"/>
                  </a:lnTo>
                  <a:lnTo>
                    <a:pt x="9" y="1"/>
                  </a:lnTo>
                  <a:lnTo>
                    <a:pt x="10" y="0"/>
                  </a:lnTo>
                  <a:lnTo>
                    <a:pt x="4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2" name="Freeform 1360"/>
            <p:cNvSpPr>
              <a:spLocks/>
            </p:cNvSpPr>
            <p:nvPr/>
          </p:nvSpPr>
          <p:spPr bwMode="auto">
            <a:xfrm>
              <a:off x="3517" y="2747"/>
              <a:ext cx="11" cy="9"/>
            </a:xfrm>
            <a:custGeom>
              <a:avLst/>
              <a:gdLst/>
              <a:ahLst/>
              <a:cxnLst>
                <a:cxn ang="0">
                  <a:pos x="10" y="3"/>
                </a:cxn>
                <a:cxn ang="0">
                  <a:pos x="8" y="3"/>
                </a:cxn>
                <a:cxn ang="0">
                  <a:pos x="7" y="3"/>
                </a:cxn>
                <a:cxn ang="0">
                  <a:pos x="6" y="3"/>
                </a:cxn>
                <a:cxn ang="0">
                  <a:pos x="4" y="5"/>
                </a:cxn>
                <a:cxn ang="0">
                  <a:pos x="3" y="6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0"/>
                </a:cxn>
                <a:cxn ang="0">
                  <a:pos x="9" y="1"/>
                </a:cxn>
                <a:cxn ang="0">
                  <a:pos x="10" y="3"/>
                </a:cxn>
              </a:cxnLst>
              <a:rect l="0" t="0" r="r" b="b"/>
              <a:pathLst>
                <a:path w="11" h="9">
                  <a:moveTo>
                    <a:pt x="10" y="3"/>
                  </a:moveTo>
                  <a:lnTo>
                    <a:pt x="8" y="3"/>
                  </a:lnTo>
                  <a:lnTo>
                    <a:pt x="7" y="3"/>
                  </a:lnTo>
                  <a:lnTo>
                    <a:pt x="6" y="3"/>
                  </a:lnTo>
                  <a:lnTo>
                    <a:pt x="4" y="5"/>
                  </a:lnTo>
                  <a:lnTo>
                    <a:pt x="3" y="6"/>
                  </a:lnTo>
                  <a:lnTo>
                    <a:pt x="3" y="7"/>
                  </a:lnTo>
                  <a:lnTo>
                    <a:pt x="3" y="8"/>
                  </a:lnTo>
                  <a:lnTo>
                    <a:pt x="0" y="2"/>
                  </a:lnTo>
                  <a:lnTo>
                    <a:pt x="2" y="2"/>
                  </a:lnTo>
                  <a:lnTo>
                    <a:pt x="3" y="1"/>
                  </a:lnTo>
                  <a:lnTo>
                    <a:pt x="4" y="1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1"/>
                  </a:lnTo>
                  <a:lnTo>
                    <a:pt x="1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3" name="Freeform 1361"/>
            <p:cNvSpPr>
              <a:spLocks/>
            </p:cNvSpPr>
            <p:nvPr/>
          </p:nvSpPr>
          <p:spPr bwMode="auto">
            <a:xfrm>
              <a:off x="3620" y="2750"/>
              <a:ext cx="7" cy="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" y="0"/>
                </a:cxn>
                <a:cxn ang="0">
                  <a:pos x="6" y="2"/>
                </a:cxn>
                <a:cxn ang="0">
                  <a:pos x="0" y="2"/>
                </a:cxn>
              </a:cxnLst>
              <a:rect l="0" t="0" r="r" b="b"/>
              <a:pathLst>
                <a:path w="7" h="3">
                  <a:moveTo>
                    <a:pt x="0" y="2"/>
                  </a:moveTo>
                  <a:lnTo>
                    <a:pt x="4" y="0"/>
                  </a:lnTo>
                  <a:lnTo>
                    <a:pt x="6" y="2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4" name="Freeform 1362"/>
            <p:cNvSpPr>
              <a:spLocks/>
            </p:cNvSpPr>
            <p:nvPr/>
          </p:nvSpPr>
          <p:spPr bwMode="auto">
            <a:xfrm>
              <a:off x="3397" y="2751"/>
              <a:ext cx="14" cy="7"/>
            </a:xfrm>
            <a:custGeom>
              <a:avLst/>
              <a:gdLst/>
              <a:ahLst/>
              <a:cxnLst>
                <a:cxn ang="0">
                  <a:pos x="13" y="1"/>
                </a:cxn>
                <a:cxn ang="0">
                  <a:pos x="11" y="2"/>
                </a:cxn>
                <a:cxn ang="0">
                  <a:pos x="10" y="3"/>
                </a:cxn>
                <a:cxn ang="0">
                  <a:pos x="9" y="3"/>
                </a:cxn>
                <a:cxn ang="0">
                  <a:pos x="7" y="4"/>
                </a:cxn>
                <a:cxn ang="0">
                  <a:pos x="5" y="4"/>
                </a:cxn>
                <a:cxn ang="0">
                  <a:pos x="3" y="5"/>
                </a:cxn>
                <a:cxn ang="0">
                  <a:pos x="2" y="5"/>
                </a:cxn>
                <a:cxn ang="0">
                  <a:pos x="0" y="6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9" y="0"/>
                </a:cxn>
                <a:cxn ang="0">
                  <a:pos x="11" y="0"/>
                </a:cxn>
                <a:cxn ang="0">
                  <a:pos x="13" y="1"/>
                </a:cxn>
              </a:cxnLst>
              <a:rect l="0" t="0" r="r" b="b"/>
              <a:pathLst>
                <a:path w="14" h="7">
                  <a:moveTo>
                    <a:pt x="13" y="1"/>
                  </a:moveTo>
                  <a:lnTo>
                    <a:pt x="11" y="2"/>
                  </a:lnTo>
                  <a:lnTo>
                    <a:pt x="10" y="3"/>
                  </a:lnTo>
                  <a:lnTo>
                    <a:pt x="9" y="3"/>
                  </a:lnTo>
                  <a:lnTo>
                    <a:pt x="7" y="4"/>
                  </a:lnTo>
                  <a:lnTo>
                    <a:pt x="5" y="4"/>
                  </a:lnTo>
                  <a:lnTo>
                    <a:pt x="3" y="5"/>
                  </a:lnTo>
                  <a:lnTo>
                    <a:pt x="2" y="5"/>
                  </a:lnTo>
                  <a:lnTo>
                    <a:pt x="0" y="6"/>
                  </a:lnTo>
                  <a:lnTo>
                    <a:pt x="0" y="4"/>
                  </a:lnTo>
                  <a:lnTo>
                    <a:pt x="1" y="2"/>
                  </a:lnTo>
                  <a:lnTo>
                    <a:pt x="3" y="1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3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5" name="Freeform 1363"/>
            <p:cNvSpPr>
              <a:spLocks/>
            </p:cNvSpPr>
            <p:nvPr/>
          </p:nvSpPr>
          <p:spPr bwMode="auto">
            <a:xfrm>
              <a:off x="3634" y="2751"/>
              <a:ext cx="11" cy="6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0" y="5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8" y="0"/>
                </a:cxn>
                <a:cxn ang="0">
                  <a:pos x="10" y="0"/>
                </a:cxn>
                <a:cxn ang="0">
                  <a:pos x="10" y="5"/>
                </a:cxn>
              </a:cxnLst>
              <a:rect l="0" t="0" r="r" b="b"/>
              <a:pathLst>
                <a:path w="11" h="6">
                  <a:moveTo>
                    <a:pt x="10" y="5"/>
                  </a:moveTo>
                  <a:lnTo>
                    <a:pt x="0" y="5"/>
                  </a:lnTo>
                  <a:lnTo>
                    <a:pt x="1" y="3"/>
                  </a:lnTo>
                  <a:lnTo>
                    <a:pt x="1" y="2"/>
                  </a:lnTo>
                  <a:lnTo>
                    <a:pt x="2" y="1"/>
                  </a:lnTo>
                  <a:lnTo>
                    <a:pt x="3" y="1"/>
                  </a:lnTo>
                  <a:lnTo>
                    <a:pt x="5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0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6" name="Freeform 1364"/>
            <p:cNvSpPr>
              <a:spLocks/>
            </p:cNvSpPr>
            <p:nvPr/>
          </p:nvSpPr>
          <p:spPr bwMode="auto">
            <a:xfrm>
              <a:off x="3488" y="2752"/>
              <a:ext cx="5" cy="3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4" y="2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</a:cxnLst>
              <a:rect l="0" t="0" r="r" b="b"/>
              <a:pathLst>
                <a:path w="5" h="3">
                  <a:moveTo>
                    <a:pt x="4" y="0"/>
                  </a:moveTo>
                  <a:lnTo>
                    <a:pt x="4" y="2"/>
                  </a:lnTo>
                  <a:lnTo>
                    <a:pt x="0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4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7" name="Freeform 1365"/>
            <p:cNvSpPr>
              <a:spLocks/>
            </p:cNvSpPr>
            <p:nvPr/>
          </p:nvSpPr>
          <p:spPr bwMode="auto">
            <a:xfrm>
              <a:off x="3580" y="2754"/>
              <a:ext cx="12" cy="13"/>
            </a:xfrm>
            <a:custGeom>
              <a:avLst/>
              <a:gdLst/>
              <a:ahLst/>
              <a:cxnLst>
                <a:cxn ang="0">
                  <a:pos x="9" y="8"/>
                </a:cxn>
                <a:cxn ang="0">
                  <a:pos x="8" y="7"/>
                </a:cxn>
                <a:cxn ang="0">
                  <a:pos x="7" y="7"/>
                </a:cxn>
                <a:cxn ang="0">
                  <a:pos x="5" y="7"/>
                </a:cxn>
                <a:cxn ang="0">
                  <a:pos x="3" y="7"/>
                </a:cxn>
                <a:cxn ang="0">
                  <a:pos x="2" y="8"/>
                </a:cxn>
                <a:cxn ang="0">
                  <a:pos x="1" y="9"/>
                </a:cxn>
                <a:cxn ang="0">
                  <a:pos x="1" y="11"/>
                </a:cxn>
                <a:cxn ang="0">
                  <a:pos x="0" y="12"/>
                </a:cxn>
                <a:cxn ang="0">
                  <a:pos x="5" y="0"/>
                </a:cxn>
                <a:cxn ang="0">
                  <a:pos x="5" y="1"/>
                </a:cxn>
                <a:cxn ang="0">
                  <a:pos x="7" y="2"/>
                </a:cxn>
                <a:cxn ang="0">
                  <a:pos x="8" y="3"/>
                </a:cxn>
                <a:cxn ang="0">
                  <a:pos x="9" y="3"/>
                </a:cxn>
                <a:cxn ang="0">
                  <a:pos x="11" y="4"/>
                </a:cxn>
                <a:cxn ang="0">
                  <a:pos x="11" y="5"/>
                </a:cxn>
                <a:cxn ang="0">
                  <a:pos x="11" y="6"/>
                </a:cxn>
                <a:cxn ang="0">
                  <a:pos x="9" y="8"/>
                </a:cxn>
              </a:cxnLst>
              <a:rect l="0" t="0" r="r" b="b"/>
              <a:pathLst>
                <a:path w="12" h="13">
                  <a:moveTo>
                    <a:pt x="9" y="8"/>
                  </a:moveTo>
                  <a:lnTo>
                    <a:pt x="8" y="7"/>
                  </a:lnTo>
                  <a:lnTo>
                    <a:pt x="7" y="7"/>
                  </a:lnTo>
                  <a:lnTo>
                    <a:pt x="5" y="7"/>
                  </a:lnTo>
                  <a:lnTo>
                    <a:pt x="3" y="7"/>
                  </a:lnTo>
                  <a:lnTo>
                    <a:pt x="2" y="8"/>
                  </a:lnTo>
                  <a:lnTo>
                    <a:pt x="1" y="9"/>
                  </a:lnTo>
                  <a:lnTo>
                    <a:pt x="1" y="11"/>
                  </a:lnTo>
                  <a:lnTo>
                    <a:pt x="0" y="12"/>
                  </a:lnTo>
                  <a:lnTo>
                    <a:pt x="5" y="0"/>
                  </a:lnTo>
                  <a:lnTo>
                    <a:pt x="5" y="1"/>
                  </a:lnTo>
                  <a:lnTo>
                    <a:pt x="7" y="2"/>
                  </a:lnTo>
                  <a:lnTo>
                    <a:pt x="8" y="3"/>
                  </a:lnTo>
                  <a:lnTo>
                    <a:pt x="9" y="3"/>
                  </a:lnTo>
                  <a:lnTo>
                    <a:pt x="11" y="4"/>
                  </a:lnTo>
                  <a:lnTo>
                    <a:pt x="11" y="5"/>
                  </a:lnTo>
                  <a:lnTo>
                    <a:pt x="11" y="6"/>
                  </a:lnTo>
                  <a:lnTo>
                    <a:pt x="9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8" name="Freeform 1366"/>
            <p:cNvSpPr>
              <a:spLocks/>
            </p:cNvSpPr>
            <p:nvPr/>
          </p:nvSpPr>
          <p:spPr bwMode="auto">
            <a:xfrm>
              <a:off x="3651" y="2754"/>
              <a:ext cx="10" cy="6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8" y="2"/>
                </a:cxn>
                <a:cxn ang="0">
                  <a:pos x="7" y="3"/>
                </a:cxn>
                <a:cxn ang="0">
                  <a:pos x="6" y="4"/>
                </a:cxn>
                <a:cxn ang="0">
                  <a:pos x="5" y="4"/>
                </a:cxn>
                <a:cxn ang="0">
                  <a:pos x="4" y="4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0" y="5"/>
                </a:cxn>
                <a:cxn ang="0">
                  <a:pos x="1" y="4"/>
                </a:cxn>
                <a:cxn ang="0">
                  <a:pos x="2" y="3"/>
                </a:cxn>
                <a:cxn ang="0">
                  <a:pos x="3" y="2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9" y="0"/>
                </a:cxn>
              </a:cxnLst>
              <a:rect l="0" t="0" r="r" b="b"/>
              <a:pathLst>
                <a:path w="10" h="6">
                  <a:moveTo>
                    <a:pt x="9" y="0"/>
                  </a:moveTo>
                  <a:lnTo>
                    <a:pt x="8" y="2"/>
                  </a:lnTo>
                  <a:lnTo>
                    <a:pt x="7" y="3"/>
                  </a:lnTo>
                  <a:lnTo>
                    <a:pt x="6" y="4"/>
                  </a:lnTo>
                  <a:lnTo>
                    <a:pt x="5" y="4"/>
                  </a:lnTo>
                  <a:lnTo>
                    <a:pt x="4" y="4"/>
                  </a:lnTo>
                  <a:lnTo>
                    <a:pt x="3" y="4"/>
                  </a:lnTo>
                  <a:lnTo>
                    <a:pt x="2" y="4"/>
                  </a:lnTo>
                  <a:lnTo>
                    <a:pt x="0" y="5"/>
                  </a:lnTo>
                  <a:lnTo>
                    <a:pt x="1" y="4"/>
                  </a:lnTo>
                  <a:lnTo>
                    <a:pt x="2" y="3"/>
                  </a:lnTo>
                  <a:lnTo>
                    <a:pt x="3" y="2"/>
                  </a:lnTo>
                  <a:lnTo>
                    <a:pt x="4" y="1"/>
                  </a:lnTo>
                  <a:lnTo>
                    <a:pt x="5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9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59" name="Freeform 1367"/>
            <p:cNvSpPr>
              <a:spLocks/>
            </p:cNvSpPr>
            <p:nvPr/>
          </p:nvSpPr>
          <p:spPr bwMode="auto">
            <a:xfrm>
              <a:off x="3613" y="2755"/>
              <a:ext cx="9" cy="10"/>
            </a:xfrm>
            <a:custGeom>
              <a:avLst/>
              <a:gdLst/>
              <a:ahLst/>
              <a:cxnLst>
                <a:cxn ang="0">
                  <a:pos x="8" y="6"/>
                </a:cxn>
                <a:cxn ang="0">
                  <a:pos x="8" y="7"/>
                </a:cxn>
                <a:cxn ang="0">
                  <a:pos x="8" y="7"/>
                </a:cxn>
                <a:cxn ang="0">
                  <a:pos x="8" y="8"/>
                </a:cxn>
                <a:cxn ang="0">
                  <a:pos x="8" y="9"/>
                </a:cxn>
                <a:cxn ang="0">
                  <a:pos x="0" y="9"/>
                </a:cxn>
                <a:cxn ang="0">
                  <a:pos x="2" y="0"/>
                </a:cxn>
                <a:cxn ang="0">
                  <a:pos x="3" y="2"/>
                </a:cxn>
                <a:cxn ang="0">
                  <a:pos x="5" y="3"/>
                </a:cxn>
                <a:cxn ang="0">
                  <a:pos x="7" y="4"/>
                </a:cxn>
                <a:cxn ang="0">
                  <a:pos x="8" y="6"/>
                </a:cxn>
              </a:cxnLst>
              <a:rect l="0" t="0" r="r" b="b"/>
              <a:pathLst>
                <a:path w="9" h="10">
                  <a:moveTo>
                    <a:pt x="8" y="6"/>
                  </a:moveTo>
                  <a:lnTo>
                    <a:pt x="8" y="7"/>
                  </a:lnTo>
                  <a:lnTo>
                    <a:pt x="8" y="7"/>
                  </a:lnTo>
                  <a:lnTo>
                    <a:pt x="8" y="8"/>
                  </a:lnTo>
                  <a:lnTo>
                    <a:pt x="8" y="9"/>
                  </a:lnTo>
                  <a:lnTo>
                    <a:pt x="0" y="9"/>
                  </a:lnTo>
                  <a:lnTo>
                    <a:pt x="2" y="0"/>
                  </a:lnTo>
                  <a:lnTo>
                    <a:pt x="3" y="2"/>
                  </a:lnTo>
                  <a:lnTo>
                    <a:pt x="5" y="3"/>
                  </a:lnTo>
                  <a:lnTo>
                    <a:pt x="7" y="4"/>
                  </a:lnTo>
                  <a:lnTo>
                    <a:pt x="8" y="6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0" name="Freeform 1368"/>
            <p:cNvSpPr>
              <a:spLocks/>
            </p:cNvSpPr>
            <p:nvPr/>
          </p:nvSpPr>
          <p:spPr bwMode="auto">
            <a:xfrm>
              <a:off x="3432" y="2758"/>
              <a:ext cx="11" cy="7"/>
            </a:xfrm>
            <a:custGeom>
              <a:avLst/>
              <a:gdLst/>
              <a:ahLst/>
              <a:cxnLst>
                <a:cxn ang="0">
                  <a:pos x="10" y="1"/>
                </a:cxn>
                <a:cxn ang="0">
                  <a:pos x="10" y="2"/>
                </a:cxn>
                <a:cxn ang="0">
                  <a:pos x="9" y="3"/>
                </a:cxn>
                <a:cxn ang="0">
                  <a:pos x="8" y="4"/>
                </a:cxn>
                <a:cxn ang="0">
                  <a:pos x="7" y="4"/>
                </a:cxn>
                <a:cxn ang="0">
                  <a:pos x="5" y="4"/>
                </a:cxn>
                <a:cxn ang="0">
                  <a:pos x="3" y="5"/>
                </a:cxn>
                <a:cxn ang="0">
                  <a:pos x="2" y="5"/>
                </a:cxn>
                <a:cxn ang="0">
                  <a:pos x="1" y="6"/>
                </a:cxn>
                <a:cxn ang="0">
                  <a:pos x="0" y="5"/>
                </a:cxn>
                <a:cxn ang="0">
                  <a:pos x="1" y="5"/>
                </a:cxn>
                <a:cxn ang="0">
                  <a:pos x="2" y="4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0"/>
                </a:cxn>
                <a:cxn ang="0">
                  <a:pos x="10" y="1"/>
                </a:cxn>
              </a:cxnLst>
              <a:rect l="0" t="0" r="r" b="b"/>
              <a:pathLst>
                <a:path w="11" h="7">
                  <a:moveTo>
                    <a:pt x="10" y="1"/>
                  </a:moveTo>
                  <a:lnTo>
                    <a:pt x="10" y="2"/>
                  </a:lnTo>
                  <a:lnTo>
                    <a:pt x="9" y="3"/>
                  </a:lnTo>
                  <a:lnTo>
                    <a:pt x="8" y="4"/>
                  </a:lnTo>
                  <a:lnTo>
                    <a:pt x="7" y="4"/>
                  </a:lnTo>
                  <a:lnTo>
                    <a:pt x="5" y="4"/>
                  </a:lnTo>
                  <a:lnTo>
                    <a:pt x="3" y="5"/>
                  </a:lnTo>
                  <a:lnTo>
                    <a:pt x="2" y="5"/>
                  </a:lnTo>
                  <a:lnTo>
                    <a:pt x="1" y="6"/>
                  </a:lnTo>
                  <a:lnTo>
                    <a:pt x="0" y="5"/>
                  </a:lnTo>
                  <a:lnTo>
                    <a:pt x="1" y="5"/>
                  </a:lnTo>
                  <a:lnTo>
                    <a:pt x="2" y="4"/>
                  </a:lnTo>
                  <a:lnTo>
                    <a:pt x="3" y="3"/>
                  </a:lnTo>
                  <a:lnTo>
                    <a:pt x="4" y="2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1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1" name="Freeform 1369"/>
            <p:cNvSpPr>
              <a:spLocks/>
            </p:cNvSpPr>
            <p:nvPr/>
          </p:nvSpPr>
          <p:spPr bwMode="auto">
            <a:xfrm>
              <a:off x="3508" y="2757"/>
              <a:ext cx="7" cy="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2"/>
                </a:cxn>
                <a:cxn ang="0">
                  <a:pos x="5" y="3"/>
                </a:cxn>
                <a:cxn ang="0">
                  <a:pos x="4" y="4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1" y="3"/>
                </a:cxn>
                <a:cxn ang="0">
                  <a:pos x="0" y="2"/>
                </a:cxn>
                <a:cxn ang="0">
                  <a:pos x="1" y="0"/>
                </a:cxn>
                <a:cxn ang="0">
                  <a:pos x="6" y="0"/>
                </a:cxn>
              </a:cxnLst>
              <a:rect l="0" t="0" r="r" b="b"/>
              <a:pathLst>
                <a:path w="7" h="5">
                  <a:moveTo>
                    <a:pt x="6" y="0"/>
                  </a:moveTo>
                  <a:lnTo>
                    <a:pt x="6" y="2"/>
                  </a:lnTo>
                  <a:lnTo>
                    <a:pt x="5" y="3"/>
                  </a:lnTo>
                  <a:lnTo>
                    <a:pt x="4" y="4"/>
                  </a:lnTo>
                  <a:lnTo>
                    <a:pt x="3" y="4"/>
                  </a:lnTo>
                  <a:lnTo>
                    <a:pt x="2" y="4"/>
                  </a:lnTo>
                  <a:lnTo>
                    <a:pt x="1" y="3"/>
                  </a:lnTo>
                  <a:lnTo>
                    <a:pt x="0" y="2"/>
                  </a:lnTo>
                  <a:lnTo>
                    <a:pt x="1" y="0"/>
                  </a:lnTo>
                  <a:lnTo>
                    <a:pt x="6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2" name="Freeform 1370"/>
            <p:cNvSpPr>
              <a:spLocks/>
            </p:cNvSpPr>
            <p:nvPr/>
          </p:nvSpPr>
          <p:spPr bwMode="auto">
            <a:xfrm>
              <a:off x="3598" y="2757"/>
              <a:ext cx="8" cy="8"/>
            </a:xfrm>
            <a:custGeom>
              <a:avLst/>
              <a:gdLst/>
              <a:ahLst/>
              <a:cxnLst>
                <a:cxn ang="0">
                  <a:pos x="7" y="4"/>
                </a:cxn>
                <a:cxn ang="0">
                  <a:pos x="6" y="6"/>
                </a:cxn>
                <a:cxn ang="0">
                  <a:pos x="4" y="7"/>
                </a:cxn>
                <a:cxn ang="0">
                  <a:pos x="2" y="7"/>
                </a:cxn>
                <a:cxn ang="0">
                  <a:pos x="0" y="7"/>
                </a:cxn>
                <a:cxn ang="0">
                  <a:pos x="1" y="0"/>
                </a:cxn>
                <a:cxn ang="0">
                  <a:pos x="3" y="1"/>
                </a:cxn>
                <a:cxn ang="0">
                  <a:pos x="5" y="2"/>
                </a:cxn>
                <a:cxn ang="0">
                  <a:pos x="6" y="3"/>
                </a:cxn>
                <a:cxn ang="0">
                  <a:pos x="7" y="4"/>
                </a:cxn>
              </a:cxnLst>
              <a:rect l="0" t="0" r="r" b="b"/>
              <a:pathLst>
                <a:path w="8" h="8">
                  <a:moveTo>
                    <a:pt x="7" y="4"/>
                  </a:moveTo>
                  <a:lnTo>
                    <a:pt x="6" y="6"/>
                  </a:lnTo>
                  <a:lnTo>
                    <a:pt x="4" y="7"/>
                  </a:lnTo>
                  <a:lnTo>
                    <a:pt x="2" y="7"/>
                  </a:lnTo>
                  <a:lnTo>
                    <a:pt x="0" y="7"/>
                  </a:lnTo>
                  <a:lnTo>
                    <a:pt x="1" y="0"/>
                  </a:lnTo>
                  <a:lnTo>
                    <a:pt x="3" y="1"/>
                  </a:lnTo>
                  <a:lnTo>
                    <a:pt x="5" y="2"/>
                  </a:lnTo>
                  <a:lnTo>
                    <a:pt x="6" y="3"/>
                  </a:lnTo>
                  <a:lnTo>
                    <a:pt x="7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3" name="Freeform 1371"/>
            <p:cNvSpPr>
              <a:spLocks/>
            </p:cNvSpPr>
            <p:nvPr/>
          </p:nvSpPr>
          <p:spPr bwMode="auto">
            <a:xfrm>
              <a:off x="3668" y="2758"/>
              <a:ext cx="9" cy="5"/>
            </a:xfrm>
            <a:custGeom>
              <a:avLst/>
              <a:gdLst/>
              <a:ahLst/>
              <a:cxnLst>
                <a:cxn ang="0">
                  <a:pos x="8" y="1"/>
                </a:cxn>
                <a:cxn ang="0">
                  <a:pos x="8" y="2"/>
                </a:cxn>
                <a:cxn ang="0">
                  <a:pos x="7" y="3"/>
                </a:cxn>
                <a:cxn ang="0">
                  <a:pos x="5" y="4"/>
                </a:cxn>
                <a:cxn ang="0">
                  <a:pos x="4" y="4"/>
                </a:cxn>
                <a:cxn ang="0">
                  <a:pos x="0" y="4"/>
                </a:cxn>
                <a:cxn ang="0">
                  <a:pos x="2" y="3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8" y="1"/>
                </a:cxn>
              </a:cxnLst>
              <a:rect l="0" t="0" r="r" b="b"/>
              <a:pathLst>
                <a:path w="9" h="5">
                  <a:moveTo>
                    <a:pt x="8" y="1"/>
                  </a:moveTo>
                  <a:lnTo>
                    <a:pt x="8" y="2"/>
                  </a:lnTo>
                  <a:lnTo>
                    <a:pt x="7" y="3"/>
                  </a:lnTo>
                  <a:lnTo>
                    <a:pt x="5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2" y="3"/>
                  </a:lnTo>
                  <a:lnTo>
                    <a:pt x="3" y="1"/>
                  </a:lnTo>
                  <a:lnTo>
                    <a:pt x="5" y="0"/>
                  </a:lnTo>
                  <a:lnTo>
                    <a:pt x="8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4" name="Freeform 1372"/>
            <p:cNvSpPr>
              <a:spLocks/>
            </p:cNvSpPr>
            <p:nvPr/>
          </p:nvSpPr>
          <p:spPr bwMode="auto">
            <a:xfrm>
              <a:off x="3488" y="2759"/>
              <a:ext cx="5" cy="3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4" y="0"/>
                </a:cxn>
                <a:cxn ang="0">
                  <a:pos x="4" y="1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0" y="0"/>
                </a:cxn>
                <a:cxn ang="0">
                  <a:pos x="4" y="0"/>
                </a:cxn>
              </a:cxnLst>
              <a:rect l="0" t="0" r="r" b="b"/>
              <a:pathLst>
                <a:path w="5" h="3">
                  <a:moveTo>
                    <a:pt x="4" y="0"/>
                  </a:moveTo>
                  <a:lnTo>
                    <a:pt x="4" y="0"/>
                  </a:lnTo>
                  <a:lnTo>
                    <a:pt x="4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5" name="Freeform 1373"/>
            <p:cNvSpPr>
              <a:spLocks/>
            </p:cNvSpPr>
            <p:nvPr/>
          </p:nvSpPr>
          <p:spPr bwMode="auto">
            <a:xfrm>
              <a:off x="3684" y="2760"/>
              <a:ext cx="14" cy="7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1" y="0"/>
                </a:cxn>
                <a:cxn ang="0">
                  <a:pos x="10" y="2"/>
                </a:cxn>
                <a:cxn ang="0">
                  <a:pos x="9" y="3"/>
                </a:cxn>
                <a:cxn ang="0">
                  <a:pos x="7" y="4"/>
                </a:cxn>
                <a:cxn ang="0">
                  <a:pos x="6" y="5"/>
                </a:cxn>
                <a:cxn ang="0">
                  <a:pos x="4" y="6"/>
                </a:cxn>
                <a:cxn ang="0">
                  <a:pos x="3" y="6"/>
                </a:cxn>
                <a:cxn ang="0">
                  <a:pos x="1" y="5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10" y="0"/>
                </a:cxn>
                <a:cxn ang="0">
                  <a:pos x="13" y="0"/>
                </a:cxn>
              </a:cxnLst>
              <a:rect l="0" t="0" r="r" b="b"/>
              <a:pathLst>
                <a:path w="14" h="7">
                  <a:moveTo>
                    <a:pt x="13" y="0"/>
                  </a:moveTo>
                  <a:lnTo>
                    <a:pt x="11" y="0"/>
                  </a:lnTo>
                  <a:lnTo>
                    <a:pt x="10" y="2"/>
                  </a:lnTo>
                  <a:lnTo>
                    <a:pt x="9" y="3"/>
                  </a:lnTo>
                  <a:lnTo>
                    <a:pt x="7" y="4"/>
                  </a:lnTo>
                  <a:lnTo>
                    <a:pt x="6" y="5"/>
                  </a:lnTo>
                  <a:lnTo>
                    <a:pt x="4" y="6"/>
                  </a:lnTo>
                  <a:lnTo>
                    <a:pt x="3" y="6"/>
                  </a:lnTo>
                  <a:lnTo>
                    <a:pt x="1" y="5"/>
                  </a:lnTo>
                  <a:lnTo>
                    <a:pt x="0" y="3"/>
                  </a:lnTo>
                  <a:lnTo>
                    <a:pt x="1" y="1"/>
                  </a:lnTo>
                  <a:lnTo>
                    <a:pt x="2" y="0"/>
                  </a:lnTo>
                  <a:lnTo>
                    <a:pt x="4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3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6" name="Freeform 1374"/>
            <p:cNvSpPr>
              <a:spLocks/>
            </p:cNvSpPr>
            <p:nvPr/>
          </p:nvSpPr>
          <p:spPr bwMode="auto">
            <a:xfrm>
              <a:off x="3405" y="2760"/>
              <a:ext cx="11" cy="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2"/>
                </a:cxn>
                <a:cxn ang="0">
                  <a:pos x="9" y="3"/>
                </a:cxn>
                <a:cxn ang="0">
                  <a:pos x="6" y="3"/>
                </a:cxn>
                <a:cxn ang="0">
                  <a:pos x="4" y="3"/>
                </a:cxn>
                <a:cxn ang="0">
                  <a:pos x="3" y="3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5" y="1"/>
                </a:cxn>
                <a:cxn ang="0">
                  <a:pos x="7" y="2"/>
                </a:cxn>
                <a:cxn ang="0">
                  <a:pos x="8" y="1"/>
                </a:cxn>
                <a:cxn ang="0">
                  <a:pos x="9" y="1"/>
                </a:cxn>
                <a:cxn ang="0">
                  <a:pos x="10" y="0"/>
                </a:cxn>
              </a:cxnLst>
              <a:rect l="0" t="0" r="r" b="b"/>
              <a:pathLst>
                <a:path w="11" h="4">
                  <a:moveTo>
                    <a:pt x="10" y="0"/>
                  </a:moveTo>
                  <a:lnTo>
                    <a:pt x="10" y="2"/>
                  </a:lnTo>
                  <a:lnTo>
                    <a:pt x="9" y="3"/>
                  </a:lnTo>
                  <a:lnTo>
                    <a:pt x="6" y="3"/>
                  </a:lnTo>
                  <a:lnTo>
                    <a:pt x="4" y="3"/>
                  </a:lnTo>
                  <a:lnTo>
                    <a:pt x="3" y="3"/>
                  </a:lnTo>
                  <a:lnTo>
                    <a:pt x="2" y="3"/>
                  </a:lnTo>
                  <a:lnTo>
                    <a:pt x="1" y="3"/>
                  </a:lnTo>
                  <a:lnTo>
                    <a:pt x="0" y="2"/>
                  </a:lnTo>
                  <a:lnTo>
                    <a:pt x="1" y="2"/>
                  </a:lnTo>
                  <a:lnTo>
                    <a:pt x="2" y="1"/>
                  </a:lnTo>
                  <a:lnTo>
                    <a:pt x="3" y="1"/>
                  </a:lnTo>
                  <a:lnTo>
                    <a:pt x="5" y="1"/>
                  </a:lnTo>
                  <a:lnTo>
                    <a:pt x="7" y="2"/>
                  </a:lnTo>
                  <a:lnTo>
                    <a:pt x="8" y="1"/>
                  </a:lnTo>
                  <a:lnTo>
                    <a:pt x="9" y="1"/>
                  </a:lnTo>
                  <a:lnTo>
                    <a:pt x="1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7" name="Freeform 1375"/>
            <p:cNvSpPr>
              <a:spLocks/>
            </p:cNvSpPr>
            <p:nvPr/>
          </p:nvSpPr>
          <p:spPr bwMode="auto">
            <a:xfrm>
              <a:off x="3366" y="2760"/>
              <a:ext cx="14" cy="11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1" y="1"/>
                </a:cxn>
                <a:cxn ang="0">
                  <a:pos x="10" y="2"/>
                </a:cxn>
                <a:cxn ang="0">
                  <a:pos x="9" y="3"/>
                </a:cxn>
                <a:cxn ang="0">
                  <a:pos x="7" y="5"/>
                </a:cxn>
                <a:cxn ang="0">
                  <a:pos x="6" y="7"/>
                </a:cxn>
                <a:cxn ang="0">
                  <a:pos x="4" y="8"/>
                </a:cxn>
                <a:cxn ang="0">
                  <a:pos x="2" y="10"/>
                </a:cxn>
                <a:cxn ang="0">
                  <a:pos x="0" y="10"/>
                </a:cxn>
                <a:cxn ang="0">
                  <a:pos x="0" y="8"/>
                </a:cxn>
                <a:cxn ang="0">
                  <a:pos x="1" y="5"/>
                </a:cxn>
                <a:cxn ang="0">
                  <a:pos x="2" y="4"/>
                </a:cxn>
                <a:cxn ang="0">
                  <a:pos x="4" y="3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1"/>
                </a:cxn>
                <a:cxn ang="0">
                  <a:pos x="13" y="0"/>
                </a:cxn>
              </a:cxnLst>
              <a:rect l="0" t="0" r="r" b="b"/>
              <a:pathLst>
                <a:path w="14" h="11">
                  <a:moveTo>
                    <a:pt x="13" y="0"/>
                  </a:moveTo>
                  <a:lnTo>
                    <a:pt x="11" y="1"/>
                  </a:lnTo>
                  <a:lnTo>
                    <a:pt x="10" y="2"/>
                  </a:lnTo>
                  <a:lnTo>
                    <a:pt x="9" y="3"/>
                  </a:lnTo>
                  <a:lnTo>
                    <a:pt x="7" y="5"/>
                  </a:lnTo>
                  <a:lnTo>
                    <a:pt x="6" y="7"/>
                  </a:lnTo>
                  <a:lnTo>
                    <a:pt x="4" y="8"/>
                  </a:lnTo>
                  <a:lnTo>
                    <a:pt x="2" y="10"/>
                  </a:lnTo>
                  <a:lnTo>
                    <a:pt x="0" y="10"/>
                  </a:lnTo>
                  <a:lnTo>
                    <a:pt x="0" y="8"/>
                  </a:lnTo>
                  <a:lnTo>
                    <a:pt x="1" y="5"/>
                  </a:lnTo>
                  <a:lnTo>
                    <a:pt x="2" y="4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1"/>
                  </a:lnTo>
                  <a:lnTo>
                    <a:pt x="13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8" name="Freeform 1376"/>
            <p:cNvSpPr>
              <a:spLocks/>
            </p:cNvSpPr>
            <p:nvPr/>
          </p:nvSpPr>
          <p:spPr bwMode="auto">
            <a:xfrm>
              <a:off x="3394" y="2761"/>
              <a:ext cx="6" cy="4"/>
            </a:xfrm>
            <a:custGeom>
              <a:avLst/>
              <a:gdLst/>
              <a:ahLst/>
              <a:cxnLst>
                <a:cxn ang="0">
                  <a:pos x="5" y="3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5" y="3"/>
                </a:cxn>
              </a:cxnLst>
              <a:rect l="0" t="0" r="r" b="b"/>
              <a:pathLst>
                <a:path w="6" h="4">
                  <a:moveTo>
                    <a:pt x="5" y="3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1" y="1"/>
                  </a:lnTo>
                  <a:lnTo>
                    <a:pt x="3" y="0"/>
                  </a:lnTo>
                  <a:lnTo>
                    <a:pt x="5" y="0"/>
                  </a:lnTo>
                  <a:lnTo>
                    <a:pt x="5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69" name="Freeform 1377"/>
            <p:cNvSpPr>
              <a:spLocks/>
            </p:cNvSpPr>
            <p:nvPr/>
          </p:nvSpPr>
          <p:spPr bwMode="auto">
            <a:xfrm>
              <a:off x="3698" y="2761"/>
              <a:ext cx="12" cy="11"/>
            </a:xfrm>
            <a:custGeom>
              <a:avLst/>
              <a:gdLst/>
              <a:ahLst/>
              <a:cxnLst>
                <a:cxn ang="0">
                  <a:pos x="9" y="8"/>
                </a:cxn>
                <a:cxn ang="0">
                  <a:pos x="7" y="9"/>
                </a:cxn>
                <a:cxn ang="0">
                  <a:pos x="4" y="10"/>
                </a:cxn>
                <a:cxn ang="0">
                  <a:pos x="2" y="10"/>
                </a:cxn>
                <a:cxn ang="0">
                  <a:pos x="1" y="9"/>
                </a:cxn>
                <a:cxn ang="0">
                  <a:pos x="0" y="7"/>
                </a:cxn>
                <a:cxn ang="0">
                  <a:pos x="1" y="5"/>
                </a:cxn>
                <a:cxn ang="0">
                  <a:pos x="1" y="4"/>
                </a:cxn>
                <a:cxn ang="0">
                  <a:pos x="3" y="4"/>
                </a:cxn>
                <a:cxn ang="0">
                  <a:pos x="5" y="3"/>
                </a:cxn>
                <a:cxn ang="0">
                  <a:pos x="6" y="3"/>
                </a:cxn>
                <a:cxn ang="0">
                  <a:pos x="8" y="2"/>
                </a:cxn>
                <a:cxn ang="0">
                  <a:pos x="9" y="0"/>
                </a:cxn>
                <a:cxn ang="0">
                  <a:pos x="10" y="2"/>
                </a:cxn>
                <a:cxn ang="0">
                  <a:pos x="11" y="4"/>
                </a:cxn>
                <a:cxn ang="0">
                  <a:pos x="11" y="6"/>
                </a:cxn>
                <a:cxn ang="0">
                  <a:pos x="9" y="8"/>
                </a:cxn>
              </a:cxnLst>
              <a:rect l="0" t="0" r="r" b="b"/>
              <a:pathLst>
                <a:path w="12" h="11">
                  <a:moveTo>
                    <a:pt x="9" y="8"/>
                  </a:moveTo>
                  <a:lnTo>
                    <a:pt x="7" y="9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1" y="9"/>
                  </a:lnTo>
                  <a:lnTo>
                    <a:pt x="0" y="7"/>
                  </a:lnTo>
                  <a:lnTo>
                    <a:pt x="1" y="5"/>
                  </a:lnTo>
                  <a:lnTo>
                    <a:pt x="1" y="4"/>
                  </a:lnTo>
                  <a:lnTo>
                    <a:pt x="3" y="4"/>
                  </a:lnTo>
                  <a:lnTo>
                    <a:pt x="5" y="3"/>
                  </a:lnTo>
                  <a:lnTo>
                    <a:pt x="6" y="3"/>
                  </a:lnTo>
                  <a:lnTo>
                    <a:pt x="8" y="2"/>
                  </a:lnTo>
                  <a:lnTo>
                    <a:pt x="9" y="0"/>
                  </a:lnTo>
                  <a:lnTo>
                    <a:pt x="10" y="2"/>
                  </a:lnTo>
                  <a:lnTo>
                    <a:pt x="11" y="4"/>
                  </a:lnTo>
                  <a:lnTo>
                    <a:pt x="11" y="6"/>
                  </a:lnTo>
                  <a:lnTo>
                    <a:pt x="9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0" name="Freeform 1378"/>
            <p:cNvSpPr>
              <a:spLocks/>
            </p:cNvSpPr>
            <p:nvPr/>
          </p:nvSpPr>
          <p:spPr bwMode="auto">
            <a:xfrm>
              <a:off x="3629" y="2762"/>
              <a:ext cx="10" cy="7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6" y="2"/>
                </a:cxn>
                <a:cxn ang="0">
                  <a:pos x="7" y="2"/>
                </a:cxn>
                <a:cxn ang="0">
                  <a:pos x="8" y="2"/>
                </a:cxn>
                <a:cxn ang="0">
                  <a:pos x="9" y="3"/>
                </a:cxn>
                <a:cxn ang="0">
                  <a:pos x="9" y="3"/>
                </a:cxn>
                <a:cxn ang="0">
                  <a:pos x="9" y="5"/>
                </a:cxn>
              </a:cxnLst>
              <a:rect l="0" t="0" r="r" b="b"/>
              <a:pathLst>
                <a:path w="10" h="7">
                  <a:moveTo>
                    <a:pt x="9" y="5"/>
                  </a:moveTo>
                  <a:lnTo>
                    <a:pt x="0" y="6"/>
                  </a:lnTo>
                  <a:lnTo>
                    <a:pt x="2" y="0"/>
                  </a:lnTo>
                  <a:lnTo>
                    <a:pt x="3" y="1"/>
                  </a:lnTo>
                  <a:lnTo>
                    <a:pt x="4" y="1"/>
                  </a:lnTo>
                  <a:lnTo>
                    <a:pt x="6" y="2"/>
                  </a:lnTo>
                  <a:lnTo>
                    <a:pt x="7" y="2"/>
                  </a:lnTo>
                  <a:lnTo>
                    <a:pt x="8" y="2"/>
                  </a:lnTo>
                  <a:lnTo>
                    <a:pt x="9" y="3"/>
                  </a:lnTo>
                  <a:lnTo>
                    <a:pt x="9" y="3"/>
                  </a:lnTo>
                  <a:lnTo>
                    <a:pt x="9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1" name="Freeform 1379"/>
            <p:cNvSpPr>
              <a:spLocks/>
            </p:cNvSpPr>
            <p:nvPr/>
          </p:nvSpPr>
          <p:spPr bwMode="auto">
            <a:xfrm>
              <a:off x="3424" y="2764"/>
              <a:ext cx="9" cy="10"/>
            </a:xfrm>
            <a:custGeom>
              <a:avLst/>
              <a:gdLst/>
              <a:ahLst/>
              <a:cxnLst>
                <a:cxn ang="0">
                  <a:pos x="8" y="9"/>
                </a:cxn>
                <a:cxn ang="0">
                  <a:pos x="5" y="8"/>
                </a:cxn>
                <a:cxn ang="0">
                  <a:pos x="3" y="5"/>
                </a:cxn>
                <a:cxn ang="0">
                  <a:pos x="1" y="3"/>
                </a:cxn>
                <a:cxn ang="0">
                  <a:pos x="0" y="0"/>
                </a:cxn>
                <a:cxn ang="0">
                  <a:pos x="8" y="7"/>
                </a:cxn>
                <a:cxn ang="0">
                  <a:pos x="8" y="9"/>
                </a:cxn>
              </a:cxnLst>
              <a:rect l="0" t="0" r="r" b="b"/>
              <a:pathLst>
                <a:path w="9" h="10">
                  <a:moveTo>
                    <a:pt x="8" y="9"/>
                  </a:moveTo>
                  <a:lnTo>
                    <a:pt x="5" y="8"/>
                  </a:lnTo>
                  <a:lnTo>
                    <a:pt x="3" y="5"/>
                  </a:lnTo>
                  <a:lnTo>
                    <a:pt x="1" y="3"/>
                  </a:lnTo>
                  <a:lnTo>
                    <a:pt x="0" y="0"/>
                  </a:lnTo>
                  <a:lnTo>
                    <a:pt x="8" y="7"/>
                  </a:lnTo>
                  <a:lnTo>
                    <a:pt x="8" y="9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2" name="Freeform 1380"/>
            <p:cNvSpPr>
              <a:spLocks/>
            </p:cNvSpPr>
            <p:nvPr/>
          </p:nvSpPr>
          <p:spPr bwMode="auto">
            <a:xfrm>
              <a:off x="3438" y="2766"/>
              <a:ext cx="6" cy="8"/>
            </a:xfrm>
            <a:custGeom>
              <a:avLst/>
              <a:gdLst/>
              <a:ahLst/>
              <a:cxnLst>
                <a:cxn ang="0">
                  <a:pos x="5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3" y="7"/>
                </a:cxn>
                <a:cxn ang="0">
                  <a:pos x="1" y="7"/>
                </a:cxn>
                <a:cxn ang="0">
                  <a:pos x="0" y="5"/>
                </a:cxn>
                <a:cxn ang="0">
                  <a:pos x="1" y="4"/>
                </a:cxn>
                <a:cxn ang="0">
                  <a:pos x="2" y="2"/>
                </a:cxn>
                <a:cxn ang="0">
                  <a:pos x="4" y="0"/>
                </a:cxn>
                <a:cxn ang="0">
                  <a:pos x="5" y="3"/>
                </a:cxn>
              </a:cxnLst>
              <a:rect l="0" t="0" r="r" b="b"/>
              <a:pathLst>
                <a:path w="6" h="8">
                  <a:moveTo>
                    <a:pt x="5" y="3"/>
                  </a:moveTo>
                  <a:lnTo>
                    <a:pt x="4" y="4"/>
                  </a:lnTo>
                  <a:lnTo>
                    <a:pt x="3" y="5"/>
                  </a:lnTo>
                  <a:lnTo>
                    <a:pt x="3" y="7"/>
                  </a:lnTo>
                  <a:lnTo>
                    <a:pt x="1" y="7"/>
                  </a:lnTo>
                  <a:lnTo>
                    <a:pt x="0" y="5"/>
                  </a:lnTo>
                  <a:lnTo>
                    <a:pt x="1" y="4"/>
                  </a:lnTo>
                  <a:lnTo>
                    <a:pt x="2" y="2"/>
                  </a:lnTo>
                  <a:lnTo>
                    <a:pt x="4" y="0"/>
                  </a:lnTo>
                  <a:lnTo>
                    <a:pt x="5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3" name="Freeform 1381"/>
            <p:cNvSpPr>
              <a:spLocks/>
            </p:cNvSpPr>
            <p:nvPr/>
          </p:nvSpPr>
          <p:spPr bwMode="auto">
            <a:xfrm>
              <a:off x="3644" y="2766"/>
              <a:ext cx="12" cy="15"/>
            </a:xfrm>
            <a:custGeom>
              <a:avLst/>
              <a:gdLst/>
              <a:ahLst/>
              <a:cxnLst>
                <a:cxn ang="0">
                  <a:pos x="11" y="2"/>
                </a:cxn>
                <a:cxn ang="0">
                  <a:pos x="11" y="3"/>
                </a:cxn>
                <a:cxn ang="0">
                  <a:pos x="9" y="4"/>
                </a:cxn>
                <a:cxn ang="0">
                  <a:pos x="8" y="4"/>
                </a:cxn>
                <a:cxn ang="0">
                  <a:pos x="7" y="3"/>
                </a:cxn>
                <a:cxn ang="0">
                  <a:pos x="5" y="3"/>
                </a:cxn>
                <a:cxn ang="0">
                  <a:pos x="4" y="3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1" y="5"/>
                </a:cxn>
                <a:cxn ang="0">
                  <a:pos x="1" y="8"/>
                </a:cxn>
                <a:cxn ang="0">
                  <a:pos x="3" y="9"/>
                </a:cxn>
                <a:cxn ang="0">
                  <a:pos x="5" y="10"/>
                </a:cxn>
                <a:cxn ang="0">
                  <a:pos x="7" y="10"/>
                </a:cxn>
                <a:cxn ang="0">
                  <a:pos x="7" y="13"/>
                </a:cxn>
                <a:cxn ang="0">
                  <a:pos x="0" y="14"/>
                </a:cxn>
                <a:cxn ang="0">
                  <a:pos x="0" y="10"/>
                </a:cxn>
                <a:cxn ang="0">
                  <a:pos x="1" y="6"/>
                </a:cxn>
                <a:cxn ang="0">
                  <a:pos x="2" y="3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11" y="2"/>
                </a:cxn>
              </a:cxnLst>
              <a:rect l="0" t="0" r="r" b="b"/>
              <a:pathLst>
                <a:path w="12" h="15">
                  <a:moveTo>
                    <a:pt x="11" y="2"/>
                  </a:moveTo>
                  <a:lnTo>
                    <a:pt x="11" y="3"/>
                  </a:lnTo>
                  <a:lnTo>
                    <a:pt x="9" y="4"/>
                  </a:lnTo>
                  <a:lnTo>
                    <a:pt x="8" y="4"/>
                  </a:lnTo>
                  <a:lnTo>
                    <a:pt x="7" y="3"/>
                  </a:lnTo>
                  <a:lnTo>
                    <a:pt x="5" y="3"/>
                  </a:lnTo>
                  <a:lnTo>
                    <a:pt x="4" y="3"/>
                  </a:lnTo>
                  <a:lnTo>
                    <a:pt x="3" y="4"/>
                  </a:lnTo>
                  <a:lnTo>
                    <a:pt x="2" y="4"/>
                  </a:lnTo>
                  <a:lnTo>
                    <a:pt x="1" y="5"/>
                  </a:lnTo>
                  <a:lnTo>
                    <a:pt x="1" y="8"/>
                  </a:lnTo>
                  <a:lnTo>
                    <a:pt x="3" y="9"/>
                  </a:lnTo>
                  <a:lnTo>
                    <a:pt x="5" y="10"/>
                  </a:lnTo>
                  <a:lnTo>
                    <a:pt x="7" y="10"/>
                  </a:lnTo>
                  <a:lnTo>
                    <a:pt x="7" y="13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1" y="6"/>
                  </a:lnTo>
                  <a:lnTo>
                    <a:pt x="2" y="3"/>
                  </a:lnTo>
                  <a:lnTo>
                    <a:pt x="4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11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4" name="Freeform 1382"/>
            <p:cNvSpPr>
              <a:spLocks/>
            </p:cNvSpPr>
            <p:nvPr/>
          </p:nvSpPr>
          <p:spPr bwMode="auto">
            <a:xfrm>
              <a:off x="3715" y="2766"/>
              <a:ext cx="10" cy="8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5" y="0"/>
                </a:cxn>
                <a:cxn ang="0">
                  <a:pos x="9" y="7"/>
                </a:cxn>
                <a:cxn ang="0">
                  <a:pos x="0" y="7"/>
                </a:cxn>
              </a:cxnLst>
              <a:rect l="0" t="0" r="r" b="b"/>
              <a:pathLst>
                <a:path w="10" h="8">
                  <a:moveTo>
                    <a:pt x="0" y="7"/>
                  </a:moveTo>
                  <a:lnTo>
                    <a:pt x="5" y="0"/>
                  </a:lnTo>
                  <a:lnTo>
                    <a:pt x="9" y="7"/>
                  </a:lnTo>
                  <a:lnTo>
                    <a:pt x="0" y="7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5" name="Freeform 1383"/>
            <p:cNvSpPr>
              <a:spLocks/>
            </p:cNvSpPr>
            <p:nvPr/>
          </p:nvSpPr>
          <p:spPr bwMode="auto">
            <a:xfrm>
              <a:off x="3596" y="2768"/>
              <a:ext cx="5" cy="9"/>
            </a:xfrm>
            <a:custGeom>
              <a:avLst/>
              <a:gdLst/>
              <a:ahLst/>
              <a:cxnLst>
                <a:cxn ang="0">
                  <a:pos x="4" y="8"/>
                </a:cxn>
                <a:cxn ang="0">
                  <a:pos x="3" y="8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4"/>
                </a:cxn>
                <a:cxn ang="0">
                  <a:pos x="4" y="6"/>
                </a:cxn>
                <a:cxn ang="0">
                  <a:pos x="4" y="8"/>
                </a:cxn>
              </a:cxnLst>
              <a:rect l="0" t="0" r="r" b="b"/>
              <a:pathLst>
                <a:path w="5" h="9">
                  <a:moveTo>
                    <a:pt x="4" y="8"/>
                  </a:moveTo>
                  <a:lnTo>
                    <a:pt x="3" y="8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4"/>
                  </a:lnTo>
                  <a:lnTo>
                    <a:pt x="4" y="6"/>
                  </a:lnTo>
                  <a:lnTo>
                    <a:pt x="4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6" name="Freeform 1384"/>
            <p:cNvSpPr>
              <a:spLocks/>
            </p:cNvSpPr>
            <p:nvPr/>
          </p:nvSpPr>
          <p:spPr bwMode="auto">
            <a:xfrm>
              <a:off x="3659" y="2768"/>
              <a:ext cx="10" cy="17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8" y="14"/>
                </a:cxn>
                <a:cxn ang="0">
                  <a:pos x="5" y="14"/>
                </a:cxn>
                <a:cxn ang="0">
                  <a:pos x="4" y="14"/>
                </a:cxn>
                <a:cxn ang="0">
                  <a:pos x="2" y="15"/>
                </a:cxn>
                <a:cxn ang="0">
                  <a:pos x="0" y="16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3" y="4"/>
                </a:cxn>
                <a:cxn ang="0">
                  <a:pos x="5" y="0"/>
                </a:cxn>
                <a:cxn ang="0">
                  <a:pos x="9" y="2"/>
                </a:cxn>
                <a:cxn ang="0">
                  <a:pos x="3" y="5"/>
                </a:cxn>
              </a:cxnLst>
              <a:rect l="0" t="0" r="r" b="b"/>
              <a:pathLst>
                <a:path w="10" h="17">
                  <a:moveTo>
                    <a:pt x="3" y="5"/>
                  </a:moveTo>
                  <a:lnTo>
                    <a:pt x="8" y="14"/>
                  </a:lnTo>
                  <a:lnTo>
                    <a:pt x="5" y="14"/>
                  </a:lnTo>
                  <a:lnTo>
                    <a:pt x="4" y="14"/>
                  </a:lnTo>
                  <a:lnTo>
                    <a:pt x="2" y="15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4"/>
                  </a:lnTo>
                  <a:lnTo>
                    <a:pt x="5" y="0"/>
                  </a:lnTo>
                  <a:lnTo>
                    <a:pt x="9" y="2"/>
                  </a:lnTo>
                  <a:lnTo>
                    <a:pt x="3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7" name="Freeform 1385"/>
            <p:cNvSpPr>
              <a:spLocks/>
            </p:cNvSpPr>
            <p:nvPr/>
          </p:nvSpPr>
          <p:spPr bwMode="auto">
            <a:xfrm>
              <a:off x="3374" y="2769"/>
              <a:ext cx="7" cy="10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6" y="6"/>
                </a:cxn>
                <a:cxn ang="0">
                  <a:pos x="5" y="7"/>
                </a:cxn>
                <a:cxn ang="0">
                  <a:pos x="4" y="8"/>
                </a:cxn>
                <a:cxn ang="0">
                  <a:pos x="3" y="9"/>
                </a:cxn>
                <a:cxn ang="0">
                  <a:pos x="1" y="7"/>
                </a:cxn>
                <a:cxn ang="0">
                  <a:pos x="0" y="5"/>
                </a:cxn>
                <a:cxn ang="0">
                  <a:pos x="1" y="3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5" y="4"/>
                </a:cxn>
              </a:cxnLst>
              <a:rect l="0" t="0" r="r" b="b"/>
              <a:pathLst>
                <a:path w="7" h="10">
                  <a:moveTo>
                    <a:pt x="5" y="4"/>
                  </a:moveTo>
                  <a:lnTo>
                    <a:pt x="6" y="6"/>
                  </a:lnTo>
                  <a:lnTo>
                    <a:pt x="5" y="7"/>
                  </a:lnTo>
                  <a:lnTo>
                    <a:pt x="4" y="8"/>
                  </a:lnTo>
                  <a:lnTo>
                    <a:pt x="3" y="9"/>
                  </a:lnTo>
                  <a:lnTo>
                    <a:pt x="1" y="7"/>
                  </a:lnTo>
                  <a:lnTo>
                    <a:pt x="0" y="5"/>
                  </a:lnTo>
                  <a:lnTo>
                    <a:pt x="1" y="3"/>
                  </a:lnTo>
                  <a:lnTo>
                    <a:pt x="2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5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8" name="Freeform 1386"/>
            <p:cNvSpPr>
              <a:spLocks/>
            </p:cNvSpPr>
            <p:nvPr/>
          </p:nvSpPr>
          <p:spPr bwMode="auto">
            <a:xfrm>
              <a:off x="3485" y="2771"/>
              <a:ext cx="59" cy="29"/>
            </a:xfrm>
            <a:custGeom>
              <a:avLst/>
              <a:gdLst/>
              <a:ahLst/>
              <a:cxnLst>
                <a:cxn ang="0">
                  <a:pos x="7" y="9"/>
                </a:cxn>
                <a:cxn ang="0">
                  <a:pos x="6" y="9"/>
                </a:cxn>
                <a:cxn ang="0">
                  <a:pos x="5" y="10"/>
                </a:cxn>
                <a:cxn ang="0">
                  <a:pos x="6" y="12"/>
                </a:cxn>
                <a:cxn ang="0">
                  <a:pos x="9" y="13"/>
                </a:cxn>
                <a:cxn ang="0">
                  <a:pos x="9" y="10"/>
                </a:cxn>
                <a:cxn ang="0">
                  <a:pos x="12" y="10"/>
                </a:cxn>
                <a:cxn ang="0">
                  <a:pos x="16" y="12"/>
                </a:cxn>
                <a:cxn ang="0">
                  <a:pos x="21" y="12"/>
                </a:cxn>
                <a:cxn ang="0">
                  <a:pos x="25" y="12"/>
                </a:cxn>
                <a:cxn ang="0">
                  <a:pos x="27" y="9"/>
                </a:cxn>
                <a:cxn ang="0">
                  <a:pos x="31" y="10"/>
                </a:cxn>
                <a:cxn ang="0">
                  <a:pos x="35" y="10"/>
                </a:cxn>
                <a:cxn ang="0">
                  <a:pos x="39" y="12"/>
                </a:cxn>
                <a:cxn ang="0">
                  <a:pos x="43" y="15"/>
                </a:cxn>
                <a:cxn ang="0">
                  <a:pos x="45" y="12"/>
                </a:cxn>
                <a:cxn ang="0">
                  <a:pos x="43" y="9"/>
                </a:cxn>
                <a:cxn ang="0">
                  <a:pos x="47" y="9"/>
                </a:cxn>
                <a:cxn ang="0">
                  <a:pos x="50" y="12"/>
                </a:cxn>
                <a:cxn ang="0">
                  <a:pos x="53" y="15"/>
                </a:cxn>
                <a:cxn ang="0">
                  <a:pos x="58" y="15"/>
                </a:cxn>
                <a:cxn ang="0">
                  <a:pos x="51" y="17"/>
                </a:cxn>
                <a:cxn ang="0">
                  <a:pos x="42" y="15"/>
                </a:cxn>
                <a:cxn ang="0">
                  <a:pos x="35" y="14"/>
                </a:cxn>
                <a:cxn ang="0">
                  <a:pos x="34" y="21"/>
                </a:cxn>
                <a:cxn ang="0">
                  <a:pos x="32" y="20"/>
                </a:cxn>
                <a:cxn ang="0">
                  <a:pos x="30" y="18"/>
                </a:cxn>
                <a:cxn ang="0">
                  <a:pos x="26" y="21"/>
                </a:cxn>
                <a:cxn ang="0">
                  <a:pos x="23" y="20"/>
                </a:cxn>
                <a:cxn ang="0">
                  <a:pos x="21" y="23"/>
                </a:cxn>
                <a:cxn ang="0">
                  <a:pos x="18" y="25"/>
                </a:cxn>
                <a:cxn ang="0">
                  <a:pos x="15" y="23"/>
                </a:cxn>
                <a:cxn ang="0">
                  <a:pos x="13" y="22"/>
                </a:cxn>
                <a:cxn ang="0">
                  <a:pos x="11" y="22"/>
                </a:cxn>
                <a:cxn ang="0">
                  <a:pos x="8" y="25"/>
                </a:cxn>
                <a:cxn ang="0">
                  <a:pos x="8" y="26"/>
                </a:cxn>
                <a:cxn ang="0">
                  <a:pos x="9" y="27"/>
                </a:cxn>
                <a:cxn ang="0">
                  <a:pos x="7" y="28"/>
                </a:cxn>
                <a:cxn ang="0">
                  <a:pos x="5" y="28"/>
                </a:cxn>
                <a:cxn ang="0">
                  <a:pos x="5" y="22"/>
                </a:cxn>
                <a:cxn ang="0">
                  <a:pos x="4" y="13"/>
                </a:cxn>
                <a:cxn ang="0">
                  <a:pos x="0" y="10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5" y="0"/>
                </a:cxn>
                <a:cxn ang="0">
                  <a:pos x="7" y="9"/>
                </a:cxn>
              </a:cxnLst>
              <a:rect l="0" t="0" r="r" b="b"/>
              <a:pathLst>
                <a:path w="59" h="29">
                  <a:moveTo>
                    <a:pt x="7" y="9"/>
                  </a:moveTo>
                  <a:lnTo>
                    <a:pt x="7" y="9"/>
                  </a:lnTo>
                  <a:lnTo>
                    <a:pt x="6" y="9"/>
                  </a:lnTo>
                  <a:lnTo>
                    <a:pt x="6" y="9"/>
                  </a:lnTo>
                  <a:lnTo>
                    <a:pt x="5" y="9"/>
                  </a:lnTo>
                  <a:lnTo>
                    <a:pt x="5" y="10"/>
                  </a:lnTo>
                  <a:lnTo>
                    <a:pt x="5" y="12"/>
                  </a:lnTo>
                  <a:lnTo>
                    <a:pt x="6" y="12"/>
                  </a:lnTo>
                  <a:lnTo>
                    <a:pt x="7" y="13"/>
                  </a:lnTo>
                  <a:lnTo>
                    <a:pt x="9" y="13"/>
                  </a:lnTo>
                  <a:lnTo>
                    <a:pt x="9" y="12"/>
                  </a:lnTo>
                  <a:lnTo>
                    <a:pt x="9" y="10"/>
                  </a:lnTo>
                  <a:lnTo>
                    <a:pt x="10" y="8"/>
                  </a:lnTo>
                  <a:lnTo>
                    <a:pt x="12" y="10"/>
                  </a:lnTo>
                  <a:lnTo>
                    <a:pt x="14" y="11"/>
                  </a:lnTo>
                  <a:lnTo>
                    <a:pt x="16" y="12"/>
                  </a:lnTo>
                  <a:lnTo>
                    <a:pt x="18" y="12"/>
                  </a:lnTo>
                  <a:lnTo>
                    <a:pt x="21" y="12"/>
                  </a:lnTo>
                  <a:lnTo>
                    <a:pt x="23" y="11"/>
                  </a:lnTo>
                  <a:lnTo>
                    <a:pt x="25" y="12"/>
                  </a:lnTo>
                  <a:lnTo>
                    <a:pt x="27" y="12"/>
                  </a:lnTo>
                  <a:lnTo>
                    <a:pt x="27" y="9"/>
                  </a:lnTo>
                  <a:lnTo>
                    <a:pt x="29" y="10"/>
                  </a:lnTo>
                  <a:lnTo>
                    <a:pt x="31" y="10"/>
                  </a:lnTo>
                  <a:lnTo>
                    <a:pt x="33" y="10"/>
                  </a:lnTo>
                  <a:lnTo>
                    <a:pt x="35" y="10"/>
                  </a:lnTo>
                  <a:lnTo>
                    <a:pt x="37" y="11"/>
                  </a:lnTo>
                  <a:lnTo>
                    <a:pt x="39" y="12"/>
                  </a:lnTo>
                  <a:lnTo>
                    <a:pt x="41" y="14"/>
                  </a:lnTo>
                  <a:lnTo>
                    <a:pt x="43" y="15"/>
                  </a:lnTo>
                  <a:lnTo>
                    <a:pt x="45" y="14"/>
                  </a:lnTo>
                  <a:lnTo>
                    <a:pt x="45" y="12"/>
                  </a:lnTo>
                  <a:lnTo>
                    <a:pt x="44" y="10"/>
                  </a:lnTo>
                  <a:lnTo>
                    <a:pt x="43" y="9"/>
                  </a:lnTo>
                  <a:lnTo>
                    <a:pt x="45" y="9"/>
                  </a:lnTo>
                  <a:lnTo>
                    <a:pt x="47" y="9"/>
                  </a:lnTo>
                  <a:lnTo>
                    <a:pt x="49" y="11"/>
                  </a:lnTo>
                  <a:lnTo>
                    <a:pt x="50" y="12"/>
                  </a:lnTo>
                  <a:lnTo>
                    <a:pt x="52" y="14"/>
                  </a:lnTo>
                  <a:lnTo>
                    <a:pt x="53" y="15"/>
                  </a:lnTo>
                  <a:lnTo>
                    <a:pt x="55" y="16"/>
                  </a:lnTo>
                  <a:lnTo>
                    <a:pt x="58" y="15"/>
                  </a:lnTo>
                  <a:lnTo>
                    <a:pt x="55" y="17"/>
                  </a:lnTo>
                  <a:lnTo>
                    <a:pt x="51" y="17"/>
                  </a:lnTo>
                  <a:lnTo>
                    <a:pt x="46" y="16"/>
                  </a:lnTo>
                  <a:lnTo>
                    <a:pt x="42" y="15"/>
                  </a:lnTo>
                  <a:lnTo>
                    <a:pt x="38" y="14"/>
                  </a:lnTo>
                  <a:lnTo>
                    <a:pt x="35" y="14"/>
                  </a:lnTo>
                  <a:lnTo>
                    <a:pt x="34" y="16"/>
                  </a:lnTo>
                  <a:lnTo>
                    <a:pt x="34" y="21"/>
                  </a:lnTo>
                  <a:lnTo>
                    <a:pt x="33" y="21"/>
                  </a:lnTo>
                  <a:lnTo>
                    <a:pt x="32" y="20"/>
                  </a:lnTo>
                  <a:lnTo>
                    <a:pt x="31" y="19"/>
                  </a:lnTo>
                  <a:lnTo>
                    <a:pt x="30" y="18"/>
                  </a:lnTo>
                  <a:lnTo>
                    <a:pt x="28" y="19"/>
                  </a:lnTo>
                  <a:lnTo>
                    <a:pt x="26" y="21"/>
                  </a:lnTo>
                  <a:lnTo>
                    <a:pt x="24" y="21"/>
                  </a:lnTo>
                  <a:lnTo>
                    <a:pt x="23" y="20"/>
                  </a:lnTo>
                  <a:lnTo>
                    <a:pt x="22" y="21"/>
                  </a:lnTo>
                  <a:lnTo>
                    <a:pt x="21" y="23"/>
                  </a:lnTo>
                  <a:lnTo>
                    <a:pt x="20" y="24"/>
                  </a:lnTo>
                  <a:lnTo>
                    <a:pt x="18" y="25"/>
                  </a:lnTo>
                  <a:lnTo>
                    <a:pt x="17" y="24"/>
                  </a:lnTo>
                  <a:lnTo>
                    <a:pt x="15" y="23"/>
                  </a:lnTo>
                  <a:lnTo>
                    <a:pt x="14" y="23"/>
                  </a:lnTo>
                  <a:lnTo>
                    <a:pt x="13" y="22"/>
                  </a:lnTo>
                  <a:lnTo>
                    <a:pt x="12" y="22"/>
                  </a:lnTo>
                  <a:lnTo>
                    <a:pt x="11" y="22"/>
                  </a:lnTo>
                  <a:lnTo>
                    <a:pt x="9" y="23"/>
                  </a:lnTo>
                  <a:lnTo>
                    <a:pt x="8" y="25"/>
                  </a:lnTo>
                  <a:lnTo>
                    <a:pt x="8" y="26"/>
                  </a:lnTo>
                  <a:lnTo>
                    <a:pt x="8" y="26"/>
                  </a:lnTo>
                  <a:lnTo>
                    <a:pt x="8" y="27"/>
                  </a:lnTo>
                  <a:lnTo>
                    <a:pt x="9" y="27"/>
                  </a:lnTo>
                  <a:lnTo>
                    <a:pt x="8" y="28"/>
                  </a:lnTo>
                  <a:lnTo>
                    <a:pt x="7" y="28"/>
                  </a:lnTo>
                  <a:lnTo>
                    <a:pt x="6" y="28"/>
                  </a:lnTo>
                  <a:lnTo>
                    <a:pt x="5" y="28"/>
                  </a:lnTo>
                  <a:lnTo>
                    <a:pt x="5" y="25"/>
                  </a:lnTo>
                  <a:lnTo>
                    <a:pt x="5" y="22"/>
                  </a:lnTo>
                  <a:lnTo>
                    <a:pt x="5" y="17"/>
                  </a:lnTo>
                  <a:lnTo>
                    <a:pt x="4" y="13"/>
                  </a:lnTo>
                  <a:lnTo>
                    <a:pt x="2" y="11"/>
                  </a:lnTo>
                  <a:lnTo>
                    <a:pt x="0" y="10"/>
                  </a:lnTo>
                  <a:lnTo>
                    <a:pt x="1" y="8"/>
                  </a:lnTo>
                  <a:lnTo>
                    <a:pt x="2" y="7"/>
                  </a:lnTo>
                  <a:lnTo>
                    <a:pt x="3" y="6"/>
                  </a:lnTo>
                  <a:lnTo>
                    <a:pt x="4" y="4"/>
                  </a:lnTo>
                  <a:lnTo>
                    <a:pt x="5" y="2"/>
                  </a:lnTo>
                  <a:lnTo>
                    <a:pt x="5" y="0"/>
                  </a:lnTo>
                  <a:lnTo>
                    <a:pt x="7" y="0"/>
                  </a:lnTo>
                  <a:lnTo>
                    <a:pt x="7" y="9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79" name="Freeform 1387"/>
            <p:cNvSpPr>
              <a:spLocks/>
            </p:cNvSpPr>
            <p:nvPr/>
          </p:nvSpPr>
          <p:spPr bwMode="auto">
            <a:xfrm>
              <a:off x="3613" y="2771"/>
              <a:ext cx="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4" h="3">
                  <a:moveTo>
                    <a:pt x="0" y="0"/>
                  </a:move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0" name="Freeform 1388"/>
            <p:cNvSpPr>
              <a:spLocks/>
            </p:cNvSpPr>
            <p:nvPr/>
          </p:nvSpPr>
          <p:spPr bwMode="auto">
            <a:xfrm>
              <a:off x="3626" y="2773"/>
              <a:ext cx="9" cy="7"/>
            </a:xfrm>
            <a:custGeom>
              <a:avLst/>
              <a:gdLst/>
              <a:ahLst/>
              <a:cxnLst>
                <a:cxn ang="0">
                  <a:pos x="8" y="2"/>
                </a:cxn>
                <a:cxn ang="0">
                  <a:pos x="8" y="5"/>
                </a:cxn>
                <a:cxn ang="0">
                  <a:pos x="6" y="6"/>
                </a:cxn>
                <a:cxn ang="0">
                  <a:pos x="3" y="6"/>
                </a:cxn>
                <a:cxn ang="0">
                  <a:pos x="2" y="6"/>
                </a:cxn>
                <a:cxn ang="0">
                  <a:pos x="0" y="5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7" y="1"/>
                </a:cxn>
                <a:cxn ang="0">
                  <a:pos x="8" y="2"/>
                </a:cxn>
              </a:cxnLst>
              <a:rect l="0" t="0" r="r" b="b"/>
              <a:pathLst>
                <a:path w="9" h="7">
                  <a:moveTo>
                    <a:pt x="8" y="2"/>
                  </a:moveTo>
                  <a:lnTo>
                    <a:pt x="8" y="5"/>
                  </a:lnTo>
                  <a:lnTo>
                    <a:pt x="6" y="6"/>
                  </a:lnTo>
                  <a:lnTo>
                    <a:pt x="3" y="6"/>
                  </a:lnTo>
                  <a:lnTo>
                    <a:pt x="2" y="6"/>
                  </a:lnTo>
                  <a:lnTo>
                    <a:pt x="0" y="5"/>
                  </a:lnTo>
                  <a:lnTo>
                    <a:pt x="0" y="3"/>
                  </a:lnTo>
                  <a:lnTo>
                    <a:pt x="1" y="1"/>
                  </a:lnTo>
                  <a:lnTo>
                    <a:pt x="3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7" y="1"/>
                  </a:lnTo>
                  <a:lnTo>
                    <a:pt x="8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1" name="Freeform 1389"/>
            <p:cNvSpPr>
              <a:spLocks/>
            </p:cNvSpPr>
            <p:nvPr/>
          </p:nvSpPr>
          <p:spPr bwMode="auto">
            <a:xfrm>
              <a:off x="3678" y="2773"/>
              <a:ext cx="8" cy="4"/>
            </a:xfrm>
            <a:custGeom>
              <a:avLst/>
              <a:gdLst/>
              <a:ahLst/>
              <a:cxnLst>
                <a:cxn ang="0">
                  <a:pos x="7" y="3"/>
                </a:cxn>
                <a:cxn ang="0">
                  <a:pos x="5" y="3"/>
                </a:cxn>
                <a:cxn ang="0">
                  <a:pos x="4" y="3"/>
                </a:cxn>
                <a:cxn ang="0">
                  <a:pos x="2" y="3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7" y="1"/>
                </a:cxn>
                <a:cxn ang="0">
                  <a:pos x="7" y="3"/>
                </a:cxn>
              </a:cxnLst>
              <a:rect l="0" t="0" r="r" b="b"/>
              <a:pathLst>
                <a:path w="8" h="4">
                  <a:moveTo>
                    <a:pt x="7" y="3"/>
                  </a:moveTo>
                  <a:lnTo>
                    <a:pt x="5" y="3"/>
                  </a:lnTo>
                  <a:lnTo>
                    <a:pt x="4" y="3"/>
                  </a:lnTo>
                  <a:lnTo>
                    <a:pt x="2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7" y="1"/>
                  </a:lnTo>
                  <a:lnTo>
                    <a:pt x="7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2" name="Freeform 1390"/>
            <p:cNvSpPr>
              <a:spLocks/>
            </p:cNvSpPr>
            <p:nvPr/>
          </p:nvSpPr>
          <p:spPr bwMode="auto">
            <a:xfrm>
              <a:off x="3292" y="2773"/>
              <a:ext cx="71" cy="22"/>
            </a:xfrm>
            <a:custGeom>
              <a:avLst/>
              <a:gdLst/>
              <a:ahLst/>
              <a:cxnLst>
                <a:cxn ang="0">
                  <a:pos x="70" y="1"/>
                </a:cxn>
                <a:cxn ang="0">
                  <a:pos x="66" y="5"/>
                </a:cxn>
                <a:cxn ang="0">
                  <a:pos x="63" y="8"/>
                </a:cxn>
                <a:cxn ang="0">
                  <a:pos x="59" y="10"/>
                </a:cxn>
                <a:cxn ang="0">
                  <a:pos x="55" y="11"/>
                </a:cxn>
                <a:cxn ang="0">
                  <a:pos x="51" y="13"/>
                </a:cxn>
                <a:cxn ang="0">
                  <a:pos x="46" y="14"/>
                </a:cxn>
                <a:cxn ang="0">
                  <a:pos x="42" y="14"/>
                </a:cxn>
                <a:cxn ang="0">
                  <a:pos x="38" y="15"/>
                </a:cxn>
                <a:cxn ang="0">
                  <a:pos x="32" y="15"/>
                </a:cxn>
                <a:cxn ang="0">
                  <a:pos x="28" y="16"/>
                </a:cxn>
                <a:cxn ang="0">
                  <a:pos x="23" y="16"/>
                </a:cxn>
                <a:cxn ang="0">
                  <a:pos x="19" y="16"/>
                </a:cxn>
                <a:cxn ang="0">
                  <a:pos x="13" y="17"/>
                </a:cxn>
                <a:cxn ang="0">
                  <a:pos x="9" y="18"/>
                </a:cxn>
                <a:cxn ang="0">
                  <a:pos x="4" y="20"/>
                </a:cxn>
                <a:cxn ang="0">
                  <a:pos x="0" y="21"/>
                </a:cxn>
                <a:cxn ang="0">
                  <a:pos x="14" y="14"/>
                </a:cxn>
                <a:cxn ang="0">
                  <a:pos x="16" y="13"/>
                </a:cxn>
                <a:cxn ang="0">
                  <a:pos x="19" y="13"/>
                </a:cxn>
                <a:cxn ang="0">
                  <a:pos x="21" y="13"/>
                </a:cxn>
                <a:cxn ang="0">
                  <a:pos x="24" y="13"/>
                </a:cxn>
                <a:cxn ang="0">
                  <a:pos x="27" y="12"/>
                </a:cxn>
                <a:cxn ang="0">
                  <a:pos x="29" y="11"/>
                </a:cxn>
                <a:cxn ang="0">
                  <a:pos x="31" y="10"/>
                </a:cxn>
                <a:cxn ang="0">
                  <a:pos x="31" y="7"/>
                </a:cxn>
                <a:cxn ang="0">
                  <a:pos x="34" y="9"/>
                </a:cxn>
                <a:cxn ang="0">
                  <a:pos x="38" y="9"/>
                </a:cxn>
                <a:cxn ang="0">
                  <a:pos x="41" y="9"/>
                </a:cxn>
                <a:cxn ang="0">
                  <a:pos x="45" y="9"/>
                </a:cxn>
                <a:cxn ang="0">
                  <a:pos x="48" y="8"/>
                </a:cxn>
                <a:cxn ang="0">
                  <a:pos x="52" y="7"/>
                </a:cxn>
                <a:cxn ang="0">
                  <a:pos x="55" y="7"/>
                </a:cxn>
                <a:cxn ang="0">
                  <a:pos x="59" y="6"/>
                </a:cxn>
                <a:cxn ang="0">
                  <a:pos x="61" y="5"/>
                </a:cxn>
                <a:cxn ang="0">
                  <a:pos x="62" y="4"/>
                </a:cxn>
                <a:cxn ang="0">
                  <a:pos x="63" y="3"/>
                </a:cxn>
                <a:cxn ang="0">
                  <a:pos x="64" y="1"/>
                </a:cxn>
                <a:cxn ang="0">
                  <a:pos x="65" y="0"/>
                </a:cxn>
                <a:cxn ang="0">
                  <a:pos x="66" y="0"/>
                </a:cxn>
                <a:cxn ang="0">
                  <a:pos x="68" y="0"/>
                </a:cxn>
                <a:cxn ang="0">
                  <a:pos x="70" y="1"/>
                </a:cxn>
              </a:cxnLst>
              <a:rect l="0" t="0" r="r" b="b"/>
              <a:pathLst>
                <a:path w="71" h="22">
                  <a:moveTo>
                    <a:pt x="70" y="1"/>
                  </a:moveTo>
                  <a:lnTo>
                    <a:pt x="66" y="5"/>
                  </a:lnTo>
                  <a:lnTo>
                    <a:pt x="63" y="8"/>
                  </a:lnTo>
                  <a:lnTo>
                    <a:pt x="59" y="10"/>
                  </a:lnTo>
                  <a:lnTo>
                    <a:pt x="55" y="11"/>
                  </a:lnTo>
                  <a:lnTo>
                    <a:pt x="51" y="13"/>
                  </a:lnTo>
                  <a:lnTo>
                    <a:pt x="46" y="14"/>
                  </a:lnTo>
                  <a:lnTo>
                    <a:pt x="42" y="14"/>
                  </a:lnTo>
                  <a:lnTo>
                    <a:pt x="38" y="15"/>
                  </a:lnTo>
                  <a:lnTo>
                    <a:pt x="32" y="15"/>
                  </a:lnTo>
                  <a:lnTo>
                    <a:pt x="28" y="16"/>
                  </a:lnTo>
                  <a:lnTo>
                    <a:pt x="23" y="16"/>
                  </a:lnTo>
                  <a:lnTo>
                    <a:pt x="19" y="16"/>
                  </a:lnTo>
                  <a:lnTo>
                    <a:pt x="13" y="17"/>
                  </a:lnTo>
                  <a:lnTo>
                    <a:pt x="9" y="18"/>
                  </a:lnTo>
                  <a:lnTo>
                    <a:pt x="4" y="20"/>
                  </a:lnTo>
                  <a:lnTo>
                    <a:pt x="0" y="21"/>
                  </a:lnTo>
                  <a:lnTo>
                    <a:pt x="14" y="14"/>
                  </a:lnTo>
                  <a:lnTo>
                    <a:pt x="16" y="13"/>
                  </a:lnTo>
                  <a:lnTo>
                    <a:pt x="19" y="13"/>
                  </a:lnTo>
                  <a:lnTo>
                    <a:pt x="21" y="13"/>
                  </a:lnTo>
                  <a:lnTo>
                    <a:pt x="24" y="13"/>
                  </a:lnTo>
                  <a:lnTo>
                    <a:pt x="27" y="12"/>
                  </a:lnTo>
                  <a:lnTo>
                    <a:pt x="29" y="11"/>
                  </a:lnTo>
                  <a:lnTo>
                    <a:pt x="31" y="10"/>
                  </a:lnTo>
                  <a:lnTo>
                    <a:pt x="31" y="7"/>
                  </a:lnTo>
                  <a:lnTo>
                    <a:pt x="34" y="9"/>
                  </a:lnTo>
                  <a:lnTo>
                    <a:pt x="38" y="9"/>
                  </a:lnTo>
                  <a:lnTo>
                    <a:pt x="41" y="9"/>
                  </a:lnTo>
                  <a:lnTo>
                    <a:pt x="45" y="9"/>
                  </a:lnTo>
                  <a:lnTo>
                    <a:pt x="48" y="8"/>
                  </a:lnTo>
                  <a:lnTo>
                    <a:pt x="52" y="7"/>
                  </a:lnTo>
                  <a:lnTo>
                    <a:pt x="55" y="7"/>
                  </a:lnTo>
                  <a:lnTo>
                    <a:pt x="59" y="6"/>
                  </a:lnTo>
                  <a:lnTo>
                    <a:pt x="61" y="5"/>
                  </a:lnTo>
                  <a:lnTo>
                    <a:pt x="62" y="4"/>
                  </a:lnTo>
                  <a:lnTo>
                    <a:pt x="63" y="3"/>
                  </a:lnTo>
                  <a:lnTo>
                    <a:pt x="64" y="1"/>
                  </a:lnTo>
                  <a:lnTo>
                    <a:pt x="65" y="0"/>
                  </a:lnTo>
                  <a:lnTo>
                    <a:pt x="66" y="0"/>
                  </a:lnTo>
                  <a:lnTo>
                    <a:pt x="68" y="0"/>
                  </a:lnTo>
                  <a:lnTo>
                    <a:pt x="7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3" name="Freeform 1391"/>
            <p:cNvSpPr>
              <a:spLocks/>
            </p:cNvSpPr>
            <p:nvPr/>
          </p:nvSpPr>
          <p:spPr bwMode="auto">
            <a:xfrm>
              <a:off x="3728" y="2774"/>
              <a:ext cx="6" cy="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5" y="1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1" y="3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4" y="0"/>
                </a:cxn>
              </a:cxnLst>
              <a:rect l="0" t="0" r="r" b="b"/>
              <a:pathLst>
                <a:path w="6" h="4">
                  <a:moveTo>
                    <a:pt x="4" y="0"/>
                  </a:moveTo>
                  <a:lnTo>
                    <a:pt x="5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3" y="3"/>
                  </a:lnTo>
                  <a:lnTo>
                    <a:pt x="1" y="3"/>
                  </a:lnTo>
                  <a:lnTo>
                    <a:pt x="0" y="2"/>
                  </a:lnTo>
                  <a:lnTo>
                    <a:pt x="1" y="1"/>
                  </a:lnTo>
                  <a:lnTo>
                    <a:pt x="3" y="0"/>
                  </a:lnTo>
                  <a:lnTo>
                    <a:pt x="4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4" name="Freeform 1392"/>
            <p:cNvSpPr>
              <a:spLocks/>
            </p:cNvSpPr>
            <p:nvPr/>
          </p:nvSpPr>
          <p:spPr bwMode="auto">
            <a:xfrm>
              <a:off x="3390" y="2777"/>
              <a:ext cx="27" cy="8"/>
            </a:xfrm>
            <a:custGeom>
              <a:avLst/>
              <a:gdLst/>
              <a:ahLst/>
              <a:cxnLst>
                <a:cxn ang="0">
                  <a:pos x="26" y="6"/>
                </a:cxn>
                <a:cxn ang="0">
                  <a:pos x="14" y="6"/>
                </a:cxn>
                <a:cxn ang="0">
                  <a:pos x="14" y="5"/>
                </a:cxn>
                <a:cxn ang="0">
                  <a:pos x="13" y="4"/>
                </a:cxn>
                <a:cxn ang="0">
                  <a:pos x="13" y="3"/>
                </a:cxn>
                <a:cxn ang="0">
                  <a:pos x="12" y="2"/>
                </a:cxn>
                <a:cxn ang="0">
                  <a:pos x="10" y="2"/>
                </a:cxn>
                <a:cxn ang="0">
                  <a:pos x="8" y="3"/>
                </a:cxn>
                <a:cxn ang="0">
                  <a:pos x="7" y="5"/>
                </a:cxn>
                <a:cxn ang="0">
                  <a:pos x="5" y="6"/>
                </a:cxn>
                <a:cxn ang="0">
                  <a:pos x="5" y="7"/>
                </a:cxn>
                <a:cxn ang="0">
                  <a:pos x="0" y="2"/>
                </a:cxn>
                <a:cxn ang="0">
                  <a:pos x="4" y="2"/>
                </a:cxn>
                <a:cxn ang="0">
                  <a:pos x="8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2" y="0"/>
                </a:cxn>
                <a:cxn ang="0">
                  <a:pos x="24" y="2"/>
                </a:cxn>
                <a:cxn ang="0">
                  <a:pos x="26" y="6"/>
                </a:cxn>
              </a:cxnLst>
              <a:rect l="0" t="0" r="r" b="b"/>
              <a:pathLst>
                <a:path w="27" h="8">
                  <a:moveTo>
                    <a:pt x="26" y="6"/>
                  </a:moveTo>
                  <a:lnTo>
                    <a:pt x="14" y="6"/>
                  </a:lnTo>
                  <a:lnTo>
                    <a:pt x="14" y="5"/>
                  </a:lnTo>
                  <a:lnTo>
                    <a:pt x="13" y="4"/>
                  </a:lnTo>
                  <a:lnTo>
                    <a:pt x="13" y="3"/>
                  </a:lnTo>
                  <a:lnTo>
                    <a:pt x="12" y="2"/>
                  </a:lnTo>
                  <a:lnTo>
                    <a:pt x="10" y="2"/>
                  </a:lnTo>
                  <a:lnTo>
                    <a:pt x="8" y="3"/>
                  </a:lnTo>
                  <a:lnTo>
                    <a:pt x="7" y="5"/>
                  </a:lnTo>
                  <a:lnTo>
                    <a:pt x="5" y="6"/>
                  </a:lnTo>
                  <a:lnTo>
                    <a:pt x="5" y="7"/>
                  </a:lnTo>
                  <a:lnTo>
                    <a:pt x="0" y="2"/>
                  </a:lnTo>
                  <a:lnTo>
                    <a:pt x="4" y="2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4" y="2"/>
                  </a:lnTo>
                  <a:lnTo>
                    <a:pt x="26" y="6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5" name="Freeform 1393"/>
            <p:cNvSpPr>
              <a:spLocks/>
            </p:cNvSpPr>
            <p:nvPr/>
          </p:nvSpPr>
          <p:spPr bwMode="auto">
            <a:xfrm>
              <a:off x="3475" y="2777"/>
              <a:ext cx="5" cy="4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0" y="0"/>
                </a:cxn>
                <a:cxn ang="0">
                  <a:pos x="4" y="0"/>
                </a:cxn>
                <a:cxn ang="0">
                  <a:pos x="4" y="3"/>
                </a:cxn>
              </a:cxnLst>
              <a:rect l="0" t="0" r="r" b="b"/>
              <a:pathLst>
                <a:path w="5" h="4">
                  <a:moveTo>
                    <a:pt x="4" y="3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4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6" name="Freeform 1394"/>
            <p:cNvSpPr>
              <a:spLocks/>
            </p:cNvSpPr>
            <p:nvPr/>
          </p:nvSpPr>
          <p:spPr bwMode="auto">
            <a:xfrm>
              <a:off x="3694" y="2777"/>
              <a:ext cx="7" cy="4"/>
            </a:xfrm>
            <a:custGeom>
              <a:avLst/>
              <a:gdLst/>
              <a:ahLst/>
              <a:cxnLst>
                <a:cxn ang="0">
                  <a:pos x="6" y="3"/>
                </a:cxn>
                <a:cxn ang="0">
                  <a:pos x="4" y="3"/>
                </a:cxn>
                <a:cxn ang="0">
                  <a:pos x="2" y="3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6" y="1"/>
                </a:cxn>
                <a:cxn ang="0">
                  <a:pos x="6" y="3"/>
                </a:cxn>
              </a:cxnLst>
              <a:rect l="0" t="0" r="r" b="b"/>
              <a:pathLst>
                <a:path w="7" h="4">
                  <a:moveTo>
                    <a:pt x="6" y="3"/>
                  </a:moveTo>
                  <a:lnTo>
                    <a:pt x="4" y="3"/>
                  </a:lnTo>
                  <a:lnTo>
                    <a:pt x="2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6" y="1"/>
                  </a:lnTo>
                  <a:lnTo>
                    <a:pt x="6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7" name="Freeform 1395"/>
            <p:cNvSpPr>
              <a:spLocks/>
            </p:cNvSpPr>
            <p:nvPr/>
          </p:nvSpPr>
          <p:spPr bwMode="auto">
            <a:xfrm>
              <a:off x="3741" y="2778"/>
              <a:ext cx="12" cy="5"/>
            </a:xfrm>
            <a:custGeom>
              <a:avLst/>
              <a:gdLst/>
              <a:ahLst/>
              <a:cxnLst>
                <a:cxn ang="0">
                  <a:pos x="11" y="2"/>
                </a:cxn>
                <a:cxn ang="0">
                  <a:pos x="10" y="3"/>
                </a:cxn>
                <a:cxn ang="0">
                  <a:pos x="9" y="4"/>
                </a:cxn>
                <a:cxn ang="0">
                  <a:pos x="8" y="4"/>
                </a:cxn>
                <a:cxn ang="0">
                  <a:pos x="7" y="4"/>
                </a:cxn>
                <a:cxn ang="0">
                  <a:pos x="5" y="4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8" y="1"/>
                </a:cxn>
                <a:cxn ang="0">
                  <a:pos x="9" y="1"/>
                </a:cxn>
                <a:cxn ang="0">
                  <a:pos x="11" y="2"/>
                </a:cxn>
              </a:cxnLst>
              <a:rect l="0" t="0" r="r" b="b"/>
              <a:pathLst>
                <a:path w="12" h="5">
                  <a:moveTo>
                    <a:pt x="11" y="2"/>
                  </a:moveTo>
                  <a:lnTo>
                    <a:pt x="10" y="3"/>
                  </a:lnTo>
                  <a:lnTo>
                    <a:pt x="9" y="4"/>
                  </a:lnTo>
                  <a:lnTo>
                    <a:pt x="8" y="4"/>
                  </a:lnTo>
                  <a:lnTo>
                    <a:pt x="7" y="4"/>
                  </a:lnTo>
                  <a:lnTo>
                    <a:pt x="5" y="4"/>
                  </a:lnTo>
                  <a:lnTo>
                    <a:pt x="3" y="4"/>
                  </a:lnTo>
                  <a:lnTo>
                    <a:pt x="2" y="4"/>
                  </a:lnTo>
                  <a:lnTo>
                    <a:pt x="0" y="4"/>
                  </a:lnTo>
                  <a:lnTo>
                    <a:pt x="1" y="2"/>
                  </a:lnTo>
                  <a:lnTo>
                    <a:pt x="2" y="1"/>
                  </a:lnTo>
                  <a:lnTo>
                    <a:pt x="3" y="1"/>
                  </a:lnTo>
                  <a:lnTo>
                    <a:pt x="5" y="0"/>
                  </a:lnTo>
                  <a:lnTo>
                    <a:pt x="7" y="0"/>
                  </a:lnTo>
                  <a:lnTo>
                    <a:pt x="8" y="1"/>
                  </a:lnTo>
                  <a:lnTo>
                    <a:pt x="9" y="1"/>
                  </a:lnTo>
                  <a:lnTo>
                    <a:pt x="11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8" name="Freeform 1396"/>
            <p:cNvSpPr>
              <a:spLocks/>
            </p:cNvSpPr>
            <p:nvPr/>
          </p:nvSpPr>
          <p:spPr bwMode="auto">
            <a:xfrm>
              <a:off x="3708" y="2780"/>
              <a:ext cx="10" cy="10"/>
            </a:xfrm>
            <a:custGeom>
              <a:avLst/>
              <a:gdLst/>
              <a:ahLst/>
              <a:cxnLst>
                <a:cxn ang="0">
                  <a:pos x="9" y="3"/>
                </a:cxn>
                <a:cxn ang="0">
                  <a:pos x="7" y="9"/>
                </a:cxn>
                <a:cxn ang="0">
                  <a:pos x="0" y="8"/>
                </a:cxn>
                <a:cxn ang="0">
                  <a:pos x="0" y="6"/>
                </a:cxn>
                <a:cxn ang="0">
                  <a:pos x="1" y="4"/>
                </a:cxn>
                <a:cxn ang="0">
                  <a:pos x="2" y="2"/>
                </a:cxn>
                <a:cxn ang="0">
                  <a:pos x="4" y="0"/>
                </a:cxn>
                <a:cxn ang="0">
                  <a:pos x="5" y="1"/>
                </a:cxn>
                <a:cxn ang="0">
                  <a:pos x="7" y="1"/>
                </a:cxn>
                <a:cxn ang="0">
                  <a:pos x="8" y="2"/>
                </a:cxn>
                <a:cxn ang="0">
                  <a:pos x="9" y="3"/>
                </a:cxn>
              </a:cxnLst>
              <a:rect l="0" t="0" r="r" b="b"/>
              <a:pathLst>
                <a:path w="10" h="10">
                  <a:moveTo>
                    <a:pt x="9" y="3"/>
                  </a:moveTo>
                  <a:lnTo>
                    <a:pt x="7" y="9"/>
                  </a:lnTo>
                  <a:lnTo>
                    <a:pt x="0" y="8"/>
                  </a:lnTo>
                  <a:lnTo>
                    <a:pt x="0" y="6"/>
                  </a:lnTo>
                  <a:lnTo>
                    <a:pt x="1" y="4"/>
                  </a:lnTo>
                  <a:lnTo>
                    <a:pt x="2" y="2"/>
                  </a:lnTo>
                  <a:lnTo>
                    <a:pt x="4" y="0"/>
                  </a:lnTo>
                  <a:lnTo>
                    <a:pt x="5" y="1"/>
                  </a:lnTo>
                  <a:lnTo>
                    <a:pt x="7" y="1"/>
                  </a:lnTo>
                  <a:lnTo>
                    <a:pt x="8" y="2"/>
                  </a:lnTo>
                  <a:lnTo>
                    <a:pt x="9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89" name="Freeform 1397"/>
            <p:cNvSpPr>
              <a:spLocks/>
            </p:cNvSpPr>
            <p:nvPr/>
          </p:nvSpPr>
          <p:spPr bwMode="auto">
            <a:xfrm>
              <a:off x="3675" y="2782"/>
              <a:ext cx="8" cy="6"/>
            </a:xfrm>
            <a:custGeom>
              <a:avLst/>
              <a:gdLst/>
              <a:ahLst/>
              <a:cxnLst>
                <a:cxn ang="0">
                  <a:pos x="7" y="1"/>
                </a:cxn>
                <a:cxn ang="0">
                  <a:pos x="6" y="3"/>
                </a:cxn>
                <a:cxn ang="0">
                  <a:pos x="4" y="4"/>
                </a:cxn>
                <a:cxn ang="0">
                  <a:pos x="2" y="5"/>
                </a:cxn>
                <a:cxn ang="0">
                  <a:pos x="0" y="5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6" y="1"/>
                </a:cxn>
                <a:cxn ang="0">
                  <a:pos x="7" y="1"/>
                </a:cxn>
              </a:cxnLst>
              <a:rect l="0" t="0" r="r" b="b"/>
              <a:pathLst>
                <a:path w="8" h="6">
                  <a:moveTo>
                    <a:pt x="7" y="1"/>
                  </a:moveTo>
                  <a:lnTo>
                    <a:pt x="6" y="3"/>
                  </a:lnTo>
                  <a:lnTo>
                    <a:pt x="4" y="4"/>
                  </a:lnTo>
                  <a:lnTo>
                    <a:pt x="2" y="5"/>
                  </a:lnTo>
                  <a:lnTo>
                    <a:pt x="0" y="5"/>
                  </a:ln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7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0" name="Freeform 1398"/>
            <p:cNvSpPr>
              <a:spLocks/>
            </p:cNvSpPr>
            <p:nvPr/>
          </p:nvSpPr>
          <p:spPr bwMode="auto">
            <a:xfrm>
              <a:off x="3644" y="2782"/>
              <a:ext cx="5" cy="5"/>
            </a:xfrm>
            <a:custGeom>
              <a:avLst/>
              <a:gdLst/>
              <a:ahLst/>
              <a:cxnLst>
                <a:cxn ang="0">
                  <a:pos x="3" y="4"/>
                </a:cxn>
                <a:cxn ang="0">
                  <a:pos x="0" y="0"/>
                </a:cxn>
                <a:cxn ang="0">
                  <a:pos x="4" y="1"/>
                </a:cxn>
                <a:cxn ang="0">
                  <a:pos x="3" y="4"/>
                </a:cxn>
              </a:cxnLst>
              <a:rect l="0" t="0" r="r" b="b"/>
              <a:pathLst>
                <a:path w="5" h="5">
                  <a:moveTo>
                    <a:pt x="3" y="4"/>
                  </a:moveTo>
                  <a:lnTo>
                    <a:pt x="0" y="0"/>
                  </a:lnTo>
                  <a:lnTo>
                    <a:pt x="4" y="1"/>
                  </a:lnTo>
                  <a:lnTo>
                    <a:pt x="3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1" name="Freeform 1399"/>
            <p:cNvSpPr>
              <a:spLocks/>
            </p:cNvSpPr>
            <p:nvPr/>
          </p:nvSpPr>
          <p:spPr bwMode="auto">
            <a:xfrm>
              <a:off x="3724" y="2782"/>
              <a:ext cx="9" cy="11"/>
            </a:xfrm>
            <a:custGeom>
              <a:avLst/>
              <a:gdLst/>
              <a:ahLst/>
              <a:cxnLst>
                <a:cxn ang="0">
                  <a:pos x="7" y="7"/>
                </a:cxn>
                <a:cxn ang="0">
                  <a:pos x="6" y="8"/>
                </a:cxn>
                <a:cxn ang="0">
                  <a:pos x="5" y="9"/>
                </a:cxn>
                <a:cxn ang="0">
                  <a:pos x="2" y="10"/>
                </a:cxn>
                <a:cxn ang="0">
                  <a:pos x="1" y="9"/>
                </a:cxn>
                <a:cxn ang="0">
                  <a:pos x="0" y="0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5" y="3"/>
                </a:cxn>
                <a:cxn ang="0">
                  <a:pos x="6" y="3"/>
                </a:cxn>
                <a:cxn ang="0">
                  <a:pos x="7" y="4"/>
                </a:cxn>
                <a:cxn ang="0">
                  <a:pos x="8" y="5"/>
                </a:cxn>
                <a:cxn ang="0">
                  <a:pos x="7" y="7"/>
                </a:cxn>
              </a:cxnLst>
              <a:rect l="0" t="0" r="r" b="b"/>
              <a:pathLst>
                <a:path w="9" h="11">
                  <a:moveTo>
                    <a:pt x="7" y="7"/>
                  </a:moveTo>
                  <a:lnTo>
                    <a:pt x="6" y="8"/>
                  </a:lnTo>
                  <a:lnTo>
                    <a:pt x="5" y="9"/>
                  </a:lnTo>
                  <a:lnTo>
                    <a:pt x="2" y="10"/>
                  </a:lnTo>
                  <a:lnTo>
                    <a:pt x="1" y="9"/>
                  </a:lnTo>
                  <a:lnTo>
                    <a:pt x="0" y="0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3"/>
                  </a:lnTo>
                  <a:lnTo>
                    <a:pt x="5" y="3"/>
                  </a:lnTo>
                  <a:lnTo>
                    <a:pt x="6" y="3"/>
                  </a:lnTo>
                  <a:lnTo>
                    <a:pt x="7" y="4"/>
                  </a:lnTo>
                  <a:lnTo>
                    <a:pt x="8" y="5"/>
                  </a:lnTo>
                  <a:lnTo>
                    <a:pt x="7" y="7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2" name="Freeform 1400"/>
            <p:cNvSpPr>
              <a:spLocks/>
            </p:cNvSpPr>
            <p:nvPr/>
          </p:nvSpPr>
          <p:spPr bwMode="auto">
            <a:xfrm>
              <a:off x="3745" y="2782"/>
              <a:ext cx="27" cy="33"/>
            </a:xfrm>
            <a:custGeom>
              <a:avLst/>
              <a:gdLst/>
              <a:ahLst/>
              <a:cxnLst>
                <a:cxn ang="0">
                  <a:pos x="26" y="3"/>
                </a:cxn>
                <a:cxn ang="0">
                  <a:pos x="24" y="3"/>
                </a:cxn>
                <a:cxn ang="0">
                  <a:pos x="22" y="4"/>
                </a:cxn>
                <a:cxn ang="0">
                  <a:pos x="20" y="5"/>
                </a:cxn>
                <a:cxn ang="0">
                  <a:pos x="19" y="7"/>
                </a:cxn>
                <a:cxn ang="0">
                  <a:pos x="17" y="8"/>
                </a:cxn>
                <a:cxn ang="0">
                  <a:pos x="17" y="10"/>
                </a:cxn>
                <a:cxn ang="0">
                  <a:pos x="16" y="12"/>
                </a:cxn>
                <a:cxn ang="0">
                  <a:pos x="17" y="13"/>
                </a:cxn>
                <a:cxn ang="0">
                  <a:pos x="15" y="13"/>
                </a:cxn>
                <a:cxn ang="0">
                  <a:pos x="14" y="13"/>
                </a:cxn>
                <a:cxn ang="0">
                  <a:pos x="12" y="13"/>
                </a:cxn>
                <a:cxn ang="0">
                  <a:pos x="11" y="14"/>
                </a:cxn>
                <a:cxn ang="0">
                  <a:pos x="12" y="16"/>
                </a:cxn>
                <a:cxn ang="0">
                  <a:pos x="14" y="18"/>
                </a:cxn>
                <a:cxn ang="0">
                  <a:pos x="16" y="19"/>
                </a:cxn>
                <a:cxn ang="0">
                  <a:pos x="17" y="21"/>
                </a:cxn>
                <a:cxn ang="0">
                  <a:pos x="19" y="23"/>
                </a:cxn>
                <a:cxn ang="0">
                  <a:pos x="20" y="24"/>
                </a:cxn>
                <a:cxn ang="0">
                  <a:pos x="22" y="26"/>
                </a:cxn>
                <a:cxn ang="0">
                  <a:pos x="24" y="28"/>
                </a:cxn>
                <a:cxn ang="0">
                  <a:pos x="17" y="29"/>
                </a:cxn>
                <a:cxn ang="0">
                  <a:pos x="17" y="30"/>
                </a:cxn>
                <a:cxn ang="0">
                  <a:pos x="16" y="30"/>
                </a:cxn>
                <a:cxn ang="0">
                  <a:pos x="16" y="31"/>
                </a:cxn>
                <a:cxn ang="0">
                  <a:pos x="15" y="32"/>
                </a:cxn>
                <a:cxn ang="0">
                  <a:pos x="13" y="31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8" y="29"/>
                </a:cxn>
                <a:cxn ang="0">
                  <a:pos x="6" y="29"/>
                </a:cxn>
                <a:cxn ang="0">
                  <a:pos x="4" y="29"/>
                </a:cxn>
                <a:cxn ang="0">
                  <a:pos x="2" y="29"/>
                </a:cxn>
                <a:cxn ang="0">
                  <a:pos x="0" y="29"/>
                </a:cxn>
                <a:cxn ang="0">
                  <a:pos x="8" y="25"/>
                </a:cxn>
                <a:cxn ang="0">
                  <a:pos x="6" y="22"/>
                </a:cxn>
                <a:cxn ang="0">
                  <a:pos x="5" y="19"/>
                </a:cxn>
                <a:cxn ang="0">
                  <a:pos x="6" y="16"/>
                </a:cxn>
                <a:cxn ang="0">
                  <a:pos x="7" y="13"/>
                </a:cxn>
                <a:cxn ang="0">
                  <a:pos x="9" y="11"/>
                </a:cxn>
                <a:cxn ang="0">
                  <a:pos x="11" y="8"/>
                </a:cxn>
                <a:cxn ang="0">
                  <a:pos x="13" y="5"/>
                </a:cxn>
                <a:cxn ang="0">
                  <a:pos x="15" y="2"/>
                </a:cxn>
                <a:cxn ang="0">
                  <a:pos x="16" y="1"/>
                </a:cxn>
                <a:cxn ang="0">
                  <a:pos x="18" y="0"/>
                </a:cxn>
                <a:cxn ang="0">
                  <a:pos x="19" y="0"/>
                </a:cxn>
                <a:cxn ang="0">
                  <a:pos x="21" y="0"/>
                </a:cxn>
                <a:cxn ang="0">
                  <a:pos x="22" y="1"/>
                </a:cxn>
                <a:cxn ang="0">
                  <a:pos x="23" y="1"/>
                </a:cxn>
                <a:cxn ang="0">
                  <a:pos x="24" y="2"/>
                </a:cxn>
                <a:cxn ang="0">
                  <a:pos x="26" y="3"/>
                </a:cxn>
              </a:cxnLst>
              <a:rect l="0" t="0" r="r" b="b"/>
              <a:pathLst>
                <a:path w="27" h="33">
                  <a:moveTo>
                    <a:pt x="26" y="3"/>
                  </a:moveTo>
                  <a:lnTo>
                    <a:pt x="24" y="3"/>
                  </a:lnTo>
                  <a:lnTo>
                    <a:pt x="22" y="4"/>
                  </a:lnTo>
                  <a:lnTo>
                    <a:pt x="20" y="5"/>
                  </a:lnTo>
                  <a:lnTo>
                    <a:pt x="19" y="7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6" y="12"/>
                  </a:lnTo>
                  <a:lnTo>
                    <a:pt x="17" y="13"/>
                  </a:lnTo>
                  <a:lnTo>
                    <a:pt x="15" y="13"/>
                  </a:lnTo>
                  <a:lnTo>
                    <a:pt x="14" y="13"/>
                  </a:lnTo>
                  <a:lnTo>
                    <a:pt x="12" y="13"/>
                  </a:lnTo>
                  <a:lnTo>
                    <a:pt x="11" y="14"/>
                  </a:lnTo>
                  <a:lnTo>
                    <a:pt x="12" y="16"/>
                  </a:lnTo>
                  <a:lnTo>
                    <a:pt x="14" y="18"/>
                  </a:lnTo>
                  <a:lnTo>
                    <a:pt x="16" y="19"/>
                  </a:lnTo>
                  <a:lnTo>
                    <a:pt x="17" y="21"/>
                  </a:lnTo>
                  <a:lnTo>
                    <a:pt x="19" y="23"/>
                  </a:lnTo>
                  <a:lnTo>
                    <a:pt x="20" y="24"/>
                  </a:lnTo>
                  <a:lnTo>
                    <a:pt x="22" y="26"/>
                  </a:lnTo>
                  <a:lnTo>
                    <a:pt x="24" y="28"/>
                  </a:lnTo>
                  <a:lnTo>
                    <a:pt x="17" y="29"/>
                  </a:lnTo>
                  <a:lnTo>
                    <a:pt x="17" y="30"/>
                  </a:lnTo>
                  <a:lnTo>
                    <a:pt x="16" y="30"/>
                  </a:lnTo>
                  <a:lnTo>
                    <a:pt x="16" y="31"/>
                  </a:lnTo>
                  <a:lnTo>
                    <a:pt x="15" y="32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9" y="29"/>
                  </a:lnTo>
                  <a:lnTo>
                    <a:pt x="8" y="29"/>
                  </a:lnTo>
                  <a:lnTo>
                    <a:pt x="6" y="29"/>
                  </a:lnTo>
                  <a:lnTo>
                    <a:pt x="4" y="29"/>
                  </a:lnTo>
                  <a:lnTo>
                    <a:pt x="2" y="29"/>
                  </a:lnTo>
                  <a:lnTo>
                    <a:pt x="0" y="29"/>
                  </a:lnTo>
                  <a:lnTo>
                    <a:pt x="8" y="25"/>
                  </a:lnTo>
                  <a:lnTo>
                    <a:pt x="6" y="22"/>
                  </a:lnTo>
                  <a:lnTo>
                    <a:pt x="5" y="19"/>
                  </a:lnTo>
                  <a:lnTo>
                    <a:pt x="6" y="16"/>
                  </a:lnTo>
                  <a:lnTo>
                    <a:pt x="7" y="13"/>
                  </a:lnTo>
                  <a:lnTo>
                    <a:pt x="9" y="11"/>
                  </a:lnTo>
                  <a:lnTo>
                    <a:pt x="11" y="8"/>
                  </a:lnTo>
                  <a:lnTo>
                    <a:pt x="13" y="5"/>
                  </a:lnTo>
                  <a:lnTo>
                    <a:pt x="15" y="2"/>
                  </a:lnTo>
                  <a:lnTo>
                    <a:pt x="16" y="1"/>
                  </a:lnTo>
                  <a:lnTo>
                    <a:pt x="18" y="0"/>
                  </a:lnTo>
                  <a:lnTo>
                    <a:pt x="19" y="0"/>
                  </a:lnTo>
                  <a:lnTo>
                    <a:pt x="21" y="0"/>
                  </a:lnTo>
                  <a:lnTo>
                    <a:pt x="22" y="1"/>
                  </a:lnTo>
                  <a:lnTo>
                    <a:pt x="23" y="1"/>
                  </a:lnTo>
                  <a:lnTo>
                    <a:pt x="24" y="2"/>
                  </a:lnTo>
                  <a:lnTo>
                    <a:pt x="26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3" name="Freeform 1401"/>
            <p:cNvSpPr>
              <a:spLocks/>
            </p:cNvSpPr>
            <p:nvPr/>
          </p:nvSpPr>
          <p:spPr bwMode="auto">
            <a:xfrm>
              <a:off x="3307" y="2784"/>
              <a:ext cx="62" cy="30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58" y="2"/>
                </a:cxn>
                <a:cxn ang="0">
                  <a:pos x="56" y="4"/>
                </a:cxn>
                <a:cxn ang="0">
                  <a:pos x="53" y="6"/>
                </a:cxn>
                <a:cxn ang="0">
                  <a:pos x="50" y="8"/>
                </a:cxn>
                <a:cxn ang="0">
                  <a:pos x="47" y="9"/>
                </a:cxn>
                <a:cxn ang="0">
                  <a:pos x="44" y="11"/>
                </a:cxn>
                <a:cxn ang="0">
                  <a:pos x="40" y="13"/>
                </a:cxn>
                <a:cxn ang="0">
                  <a:pos x="37" y="14"/>
                </a:cxn>
                <a:cxn ang="0">
                  <a:pos x="37" y="17"/>
                </a:cxn>
                <a:cxn ang="0">
                  <a:pos x="36" y="21"/>
                </a:cxn>
                <a:cxn ang="0">
                  <a:pos x="37" y="25"/>
                </a:cxn>
                <a:cxn ang="0">
                  <a:pos x="41" y="28"/>
                </a:cxn>
                <a:cxn ang="0">
                  <a:pos x="49" y="27"/>
                </a:cxn>
                <a:cxn ang="0">
                  <a:pos x="47" y="27"/>
                </a:cxn>
                <a:cxn ang="0">
                  <a:pos x="45" y="28"/>
                </a:cxn>
                <a:cxn ang="0">
                  <a:pos x="43" y="28"/>
                </a:cxn>
                <a:cxn ang="0">
                  <a:pos x="41" y="29"/>
                </a:cxn>
                <a:cxn ang="0">
                  <a:pos x="39" y="29"/>
                </a:cxn>
                <a:cxn ang="0">
                  <a:pos x="37" y="29"/>
                </a:cxn>
                <a:cxn ang="0">
                  <a:pos x="36" y="29"/>
                </a:cxn>
                <a:cxn ang="0">
                  <a:pos x="34" y="29"/>
                </a:cxn>
                <a:cxn ang="0">
                  <a:pos x="33" y="27"/>
                </a:cxn>
                <a:cxn ang="0">
                  <a:pos x="33" y="23"/>
                </a:cxn>
                <a:cxn ang="0">
                  <a:pos x="33" y="21"/>
                </a:cxn>
                <a:cxn ang="0">
                  <a:pos x="29" y="19"/>
                </a:cxn>
                <a:cxn ang="0">
                  <a:pos x="28" y="20"/>
                </a:cxn>
                <a:cxn ang="0">
                  <a:pos x="26" y="21"/>
                </a:cxn>
                <a:cxn ang="0">
                  <a:pos x="24" y="21"/>
                </a:cxn>
                <a:cxn ang="0">
                  <a:pos x="23" y="22"/>
                </a:cxn>
                <a:cxn ang="0">
                  <a:pos x="21" y="23"/>
                </a:cxn>
                <a:cxn ang="0">
                  <a:pos x="19" y="23"/>
                </a:cxn>
                <a:cxn ang="0">
                  <a:pos x="17" y="23"/>
                </a:cxn>
                <a:cxn ang="0">
                  <a:pos x="15" y="23"/>
                </a:cxn>
                <a:cxn ang="0">
                  <a:pos x="15" y="19"/>
                </a:cxn>
                <a:cxn ang="0">
                  <a:pos x="14" y="17"/>
                </a:cxn>
                <a:cxn ang="0">
                  <a:pos x="12" y="16"/>
                </a:cxn>
                <a:cxn ang="0">
                  <a:pos x="10" y="17"/>
                </a:cxn>
                <a:cxn ang="0">
                  <a:pos x="8" y="17"/>
                </a:cxn>
                <a:cxn ang="0">
                  <a:pos x="5" y="18"/>
                </a:cxn>
                <a:cxn ang="0">
                  <a:pos x="3" y="18"/>
                </a:cxn>
                <a:cxn ang="0">
                  <a:pos x="0" y="17"/>
                </a:cxn>
                <a:cxn ang="0">
                  <a:pos x="2" y="13"/>
                </a:cxn>
                <a:cxn ang="0">
                  <a:pos x="4" y="14"/>
                </a:cxn>
                <a:cxn ang="0">
                  <a:pos x="6" y="13"/>
                </a:cxn>
                <a:cxn ang="0">
                  <a:pos x="7" y="11"/>
                </a:cxn>
                <a:cxn ang="0">
                  <a:pos x="9" y="10"/>
                </a:cxn>
                <a:cxn ang="0">
                  <a:pos x="14" y="9"/>
                </a:cxn>
                <a:cxn ang="0">
                  <a:pos x="19" y="9"/>
                </a:cxn>
                <a:cxn ang="0">
                  <a:pos x="24" y="8"/>
                </a:cxn>
                <a:cxn ang="0">
                  <a:pos x="29" y="8"/>
                </a:cxn>
                <a:cxn ang="0">
                  <a:pos x="34" y="8"/>
                </a:cxn>
                <a:cxn ang="0">
                  <a:pos x="39" y="7"/>
                </a:cxn>
                <a:cxn ang="0">
                  <a:pos x="44" y="6"/>
                </a:cxn>
                <a:cxn ang="0">
                  <a:pos x="49" y="4"/>
                </a:cxn>
                <a:cxn ang="0">
                  <a:pos x="50" y="1"/>
                </a:cxn>
                <a:cxn ang="0">
                  <a:pos x="52" y="0"/>
                </a:cxn>
                <a:cxn ang="0">
                  <a:pos x="53" y="0"/>
                </a:cxn>
                <a:cxn ang="0">
                  <a:pos x="55" y="0"/>
                </a:cxn>
                <a:cxn ang="0">
                  <a:pos x="57" y="0"/>
                </a:cxn>
                <a:cxn ang="0">
                  <a:pos x="58" y="0"/>
                </a:cxn>
                <a:cxn ang="0">
                  <a:pos x="60" y="0"/>
                </a:cxn>
                <a:cxn ang="0">
                  <a:pos x="61" y="0"/>
                </a:cxn>
              </a:cxnLst>
              <a:rect l="0" t="0" r="r" b="b"/>
              <a:pathLst>
                <a:path w="62" h="30">
                  <a:moveTo>
                    <a:pt x="61" y="0"/>
                  </a:moveTo>
                  <a:lnTo>
                    <a:pt x="58" y="2"/>
                  </a:lnTo>
                  <a:lnTo>
                    <a:pt x="56" y="4"/>
                  </a:lnTo>
                  <a:lnTo>
                    <a:pt x="53" y="6"/>
                  </a:lnTo>
                  <a:lnTo>
                    <a:pt x="50" y="8"/>
                  </a:lnTo>
                  <a:lnTo>
                    <a:pt x="47" y="9"/>
                  </a:lnTo>
                  <a:lnTo>
                    <a:pt x="44" y="11"/>
                  </a:lnTo>
                  <a:lnTo>
                    <a:pt x="40" y="13"/>
                  </a:lnTo>
                  <a:lnTo>
                    <a:pt x="37" y="14"/>
                  </a:lnTo>
                  <a:lnTo>
                    <a:pt x="37" y="17"/>
                  </a:lnTo>
                  <a:lnTo>
                    <a:pt x="36" y="21"/>
                  </a:lnTo>
                  <a:lnTo>
                    <a:pt x="37" y="25"/>
                  </a:lnTo>
                  <a:lnTo>
                    <a:pt x="41" y="28"/>
                  </a:lnTo>
                  <a:lnTo>
                    <a:pt x="49" y="27"/>
                  </a:lnTo>
                  <a:lnTo>
                    <a:pt x="47" y="27"/>
                  </a:lnTo>
                  <a:lnTo>
                    <a:pt x="45" y="28"/>
                  </a:lnTo>
                  <a:lnTo>
                    <a:pt x="43" y="28"/>
                  </a:lnTo>
                  <a:lnTo>
                    <a:pt x="41" y="29"/>
                  </a:lnTo>
                  <a:lnTo>
                    <a:pt x="39" y="29"/>
                  </a:lnTo>
                  <a:lnTo>
                    <a:pt x="37" y="29"/>
                  </a:lnTo>
                  <a:lnTo>
                    <a:pt x="36" y="29"/>
                  </a:lnTo>
                  <a:lnTo>
                    <a:pt x="34" y="29"/>
                  </a:lnTo>
                  <a:lnTo>
                    <a:pt x="33" y="27"/>
                  </a:lnTo>
                  <a:lnTo>
                    <a:pt x="33" y="23"/>
                  </a:lnTo>
                  <a:lnTo>
                    <a:pt x="33" y="21"/>
                  </a:lnTo>
                  <a:lnTo>
                    <a:pt x="29" y="19"/>
                  </a:lnTo>
                  <a:lnTo>
                    <a:pt x="28" y="20"/>
                  </a:lnTo>
                  <a:lnTo>
                    <a:pt x="26" y="21"/>
                  </a:lnTo>
                  <a:lnTo>
                    <a:pt x="24" y="21"/>
                  </a:lnTo>
                  <a:lnTo>
                    <a:pt x="23" y="22"/>
                  </a:lnTo>
                  <a:lnTo>
                    <a:pt x="21" y="23"/>
                  </a:lnTo>
                  <a:lnTo>
                    <a:pt x="19" y="23"/>
                  </a:lnTo>
                  <a:lnTo>
                    <a:pt x="17" y="23"/>
                  </a:lnTo>
                  <a:lnTo>
                    <a:pt x="15" y="23"/>
                  </a:lnTo>
                  <a:lnTo>
                    <a:pt x="15" y="19"/>
                  </a:lnTo>
                  <a:lnTo>
                    <a:pt x="14" y="17"/>
                  </a:lnTo>
                  <a:lnTo>
                    <a:pt x="12" y="16"/>
                  </a:lnTo>
                  <a:lnTo>
                    <a:pt x="10" y="17"/>
                  </a:lnTo>
                  <a:lnTo>
                    <a:pt x="8" y="17"/>
                  </a:lnTo>
                  <a:lnTo>
                    <a:pt x="5" y="18"/>
                  </a:lnTo>
                  <a:lnTo>
                    <a:pt x="3" y="18"/>
                  </a:lnTo>
                  <a:lnTo>
                    <a:pt x="0" y="17"/>
                  </a:lnTo>
                  <a:lnTo>
                    <a:pt x="2" y="13"/>
                  </a:lnTo>
                  <a:lnTo>
                    <a:pt x="4" y="14"/>
                  </a:lnTo>
                  <a:lnTo>
                    <a:pt x="6" y="13"/>
                  </a:lnTo>
                  <a:lnTo>
                    <a:pt x="7" y="11"/>
                  </a:lnTo>
                  <a:lnTo>
                    <a:pt x="9" y="10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24" y="8"/>
                  </a:lnTo>
                  <a:lnTo>
                    <a:pt x="29" y="8"/>
                  </a:lnTo>
                  <a:lnTo>
                    <a:pt x="34" y="8"/>
                  </a:lnTo>
                  <a:lnTo>
                    <a:pt x="39" y="7"/>
                  </a:lnTo>
                  <a:lnTo>
                    <a:pt x="44" y="6"/>
                  </a:lnTo>
                  <a:lnTo>
                    <a:pt x="49" y="4"/>
                  </a:lnTo>
                  <a:lnTo>
                    <a:pt x="50" y="1"/>
                  </a:lnTo>
                  <a:lnTo>
                    <a:pt x="52" y="0"/>
                  </a:lnTo>
                  <a:lnTo>
                    <a:pt x="53" y="0"/>
                  </a:lnTo>
                  <a:lnTo>
                    <a:pt x="55" y="0"/>
                  </a:lnTo>
                  <a:lnTo>
                    <a:pt x="57" y="0"/>
                  </a:lnTo>
                  <a:lnTo>
                    <a:pt x="58" y="0"/>
                  </a:lnTo>
                  <a:lnTo>
                    <a:pt x="60" y="0"/>
                  </a:lnTo>
                  <a:lnTo>
                    <a:pt x="61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4" name="Freeform 1402"/>
            <p:cNvSpPr>
              <a:spLocks/>
            </p:cNvSpPr>
            <p:nvPr/>
          </p:nvSpPr>
          <p:spPr bwMode="auto">
            <a:xfrm>
              <a:off x="3474" y="2786"/>
              <a:ext cx="5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0"/>
                </a:cxn>
                <a:cxn ang="0">
                  <a:pos x="4" y="1"/>
                </a:cxn>
                <a:cxn ang="0">
                  <a:pos x="0" y="3"/>
                </a:cxn>
              </a:cxnLst>
              <a:rect l="0" t="0" r="r" b="b"/>
              <a:pathLst>
                <a:path w="5" h="4">
                  <a:moveTo>
                    <a:pt x="0" y="3"/>
                  </a:moveTo>
                  <a:lnTo>
                    <a:pt x="0" y="0"/>
                  </a:lnTo>
                  <a:lnTo>
                    <a:pt x="4" y="1"/>
                  </a:lnTo>
                  <a:lnTo>
                    <a:pt x="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5" name="Freeform 1403"/>
            <p:cNvSpPr>
              <a:spLocks/>
            </p:cNvSpPr>
            <p:nvPr/>
          </p:nvSpPr>
          <p:spPr bwMode="auto">
            <a:xfrm>
              <a:off x="3368" y="2787"/>
              <a:ext cx="25" cy="11"/>
            </a:xfrm>
            <a:custGeom>
              <a:avLst/>
              <a:gdLst/>
              <a:ahLst/>
              <a:cxnLst>
                <a:cxn ang="0">
                  <a:pos x="13" y="10"/>
                </a:cxn>
                <a:cxn ang="0">
                  <a:pos x="13" y="8"/>
                </a:cxn>
                <a:cxn ang="0">
                  <a:pos x="12" y="7"/>
                </a:cxn>
                <a:cxn ang="0">
                  <a:pos x="10" y="6"/>
                </a:cxn>
                <a:cxn ang="0">
                  <a:pos x="9" y="5"/>
                </a:cxn>
                <a:cxn ang="0">
                  <a:pos x="7" y="4"/>
                </a:cxn>
                <a:cxn ang="0">
                  <a:pos x="5" y="4"/>
                </a:cxn>
                <a:cxn ang="0">
                  <a:pos x="2" y="5"/>
                </a:cxn>
                <a:cxn ang="0">
                  <a:pos x="0" y="5"/>
                </a:cxn>
                <a:cxn ang="0">
                  <a:pos x="3" y="3"/>
                </a:cxn>
                <a:cxn ang="0">
                  <a:pos x="5" y="2"/>
                </a:cxn>
                <a:cxn ang="0">
                  <a:pos x="8" y="2"/>
                </a:cxn>
                <a:cxn ang="0">
                  <a:pos x="11" y="3"/>
                </a:cxn>
                <a:cxn ang="0">
                  <a:pos x="13" y="4"/>
                </a:cxn>
                <a:cxn ang="0">
                  <a:pos x="16" y="4"/>
                </a:cxn>
                <a:cxn ang="0">
                  <a:pos x="18" y="3"/>
                </a:cxn>
                <a:cxn ang="0">
                  <a:pos x="20" y="0"/>
                </a:cxn>
                <a:cxn ang="0">
                  <a:pos x="24" y="0"/>
                </a:cxn>
                <a:cxn ang="0">
                  <a:pos x="13" y="10"/>
                </a:cxn>
              </a:cxnLst>
              <a:rect l="0" t="0" r="r" b="b"/>
              <a:pathLst>
                <a:path w="25" h="11">
                  <a:moveTo>
                    <a:pt x="13" y="10"/>
                  </a:moveTo>
                  <a:lnTo>
                    <a:pt x="13" y="8"/>
                  </a:lnTo>
                  <a:lnTo>
                    <a:pt x="12" y="7"/>
                  </a:lnTo>
                  <a:lnTo>
                    <a:pt x="10" y="6"/>
                  </a:lnTo>
                  <a:lnTo>
                    <a:pt x="9" y="5"/>
                  </a:lnTo>
                  <a:lnTo>
                    <a:pt x="7" y="4"/>
                  </a:lnTo>
                  <a:lnTo>
                    <a:pt x="5" y="4"/>
                  </a:lnTo>
                  <a:lnTo>
                    <a:pt x="2" y="5"/>
                  </a:lnTo>
                  <a:lnTo>
                    <a:pt x="0" y="5"/>
                  </a:lnTo>
                  <a:lnTo>
                    <a:pt x="3" y="3"/>
                  </a:lnTo>
                  <a:lnTo>
                    <a:pt x="5" y="2"/>
                  </a:lnTo>
                  <a:lnTo>
                    <a:pt x="8" y="2"/>
                  </a:lnTo>
                  <a:lnTo>
                    <a:pt x="11" y="3"/>
                  </a:lnTo>
                  <a:lnTo>
                    <a:pt x="13" y="4"/>
                  </a:lnTo>
                  <a:lnTo>
                    <a:pt x="16" y="4"/>
                  </a:lnTo>
                  <a:lnTo>
                    <a:pt x="18" y="3"/>
                  </a:lnTo>
                  <a:lnTo>
                    <a:pt x="20" y="0"/>
                  </a:lnTo>
                  <a:lnTo>
                    <a:pt x="24" y="0"/>
                  </a:lnTo>
                  <a:lnTo>
                    <a:pt x="13" y="1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6" name="Freeform 1404"/>
            <p:cNvSpPr>
              <a:spLocks/>
            </p:cNvSpPr>
            <p:nvPr/>
          </p:nvSpPr>
          <p:spPr bwMode="auto">
            <a:xfrm>
              <a:off x="3422" y="2788"/>
              <a:ext cx="8" cy="4"/>
            </a:xfrm>
            <a:custGeom>
              <a:avLst/>
              <a:gdLst/>
              <a:ahLst/>
              <a:cxnLst>
                <a:cxn ang="0">
                  <a:pos x="7" y="1"/>
                </a:cxn>
                <a:cxn ang="0">
                  <a:pos x="6" y="2"/>
                </a:cxn>
                <a:cxn ang="0">
                  <a:pos x="4" y="3"/>
                </a:cxn>
                <a:cxn ang="0">
                  <a:pos x="2" y="3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7" y="1"/>
                </a:cxn>
              </a:cxnLst>
              <a:rect l="0" t="0" r="r" b="b"/>
              <a:pathLst>
                <a:path w="8" h="4">
                  <a:moveTo>
                    <a:pt x="7" y="1"/>
                  </a:moveTo>
                  <a:lnTo>
                    <a:pt x="6" y="2"/>
                  </a:lnTo>
                  <a:lnTo>
                    <a:pt x="4" y="3"/>
                  </a:lnTo>
                  <a:lnTo>
                    <a:pt x="2" y="3"/>
                  </a:lnTo>
                  <a:lnTo>
                    <a:pt x="0" y="3"/>
                  </a:lnTo>
                  <a:lnTo>
                    <a:pt x="1" y="2"/>
                  </a:lnTo>
                  <a:lnTo>
                    <a:pt x="3" y="1"/>
                  </a:lnTo>
                  <a:lnTo>
                    <a:pt x="5" y="0"/>
                  </a:lnTo>
                  <a:lnTo>
                    <a:pt x="7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7" name="Freeform 1405"/>
            <p:cNvSpPr>
              <a:spLocks/>
            </p:cNvSpPr>
            <p:nvPr/>
          </p:nvSpPr>
          <p:spPr bwMode="auto">
            <a:xfrm>
              <a:off x="3499" y="2788"/>
              <a:ext cx="4" cy="5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3" y="2"/>
                </a:cxn>
                <a:cxn ang="0">
                  <a:pos x="0" y="4"/>
                </a:cxn>
              </a:cxnLst>
              <a:rect l="0" t="0" r="r" b="b"/>
              <a:pathLst>
                <a:path w="4" h="5">
                  <a:moveTo>
                    <a:pt x="0" y="4"/>
                  </a:moveTo>
                  <a:lnTo>
                    <a:pt x="0" y="0"/>
                  </a:lnTo>
                  <a:lnTo>
                    <a:pt x="3" y="2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8" name="Freeform 1406"/>
            <p:cNvSpPr>
              <a:spLocks/>
            </p:cNvSpPr>
            <p:nvPr/>
          </p:nvSpPr>
          <p:spPr bwMode="auto">
            <a:xfrm>
              <a:off x="3740" y="2788"/>
              <a:ext cx="10" cy="5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0" y="4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7" y="1"/>
                </a:cxn>
                <a:cxn ang="0">
                  <a:pos x="9" y="1"/>
                </a:cxn>
                <a:cxn ang="0">
                  <a:pos x="9" y="2"/>
                </a:cxn>
                <a:cxn ang="0">
                  <a:pos x="9" y="4"/>
                </a:cxn>
              </a:cxnLst>
              <a:rect l="0" t="0" r="r" b="b"/>
              <a:pathLst>
                <a:path w="10" h="5">
                  <a:moveTo>
                    <a:pt x="9" y="4"/>
                  </a:moveTo>
                  <a:lnTo>
                    <a:pt x="0" y="4"/>
                  </a:lnTo>
                  <a:lnTo>
                    <a:pt x="1" y="0"/>
                  </a:lnTo>
                  <a:lnTo>
                    <a:pt x="2" y="1"/>
                  </a:lnTo>
                  <a:lnTo>
                    <a:pt x="3" y="1"/>
                  </a:lnTo>
                  <a:lnTo>
                    <a:pt x="5" y="1"/>
                  </a:lnTo>
                  <a:lnTo>
                    <a:pt x="6" y="1"/>
                  </a:lnTo>
                  <a:lnTo>
                    <a:pt x="7" y="1"/>
                  </a:lnTo>
                  <a:lnTo>
                    <a:pt x="9" y="1"/>
                  </a:lnTo>
                  <a:lnTo>
                    <a:pt x="9" y="2"/>
                  </a:lnTo>
                  <a:lnTo>
                    <a:pt x="9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599" name="Freeform 1407"/>
            <p:cNvSpPr>
              <a:spLocks/>
            </p:cNvSpPr>
            <p:nvPr/>
          </p:nvSpPr>
          <p:spPr bwMode="auto">
            <a:xfrm>
              <a:off x="3779" y="2788"/>
              <a:ext cx="10" cy="6"/>
            </a:xfrm>
            <a:custGeom>
              <a:avLst/>
              <a:gdLst/>
              <a:ahLst/>
              <a:cxnLst>
                <a:cxn ang="0">
                  <a:pos x="9" y="1"/>
                </a:cxn>
                <a:cxn ang="0">
                  <a:pos x="8" y="4"/>
                </a:cxn>
                <a:cxn ang="0">
                  <a:pos x="6" y="5"/>
                </a:cxn>
                <a:cxn ang="0">
                  <a:pos x="2" y="5"/>
                </a:cxn>
                <a:cxn ang="0">
                  <a:pos x="0" y="4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9" y="1"/>
                </a:cxn>
              </a:cxnLst>
              <a:rect l="0" t="0" r="r" b="b"/>
              <a:pathLst>
                <a:path w="10" h="6">
                  <a:moveTo>
                    <a:pt x="9" y="1"/>
                  </a:moveTo>
                  <a:lnTo>
                    <a:pt x="8" y="4"/>
                  </a:lnTo>
                  <a:lnTo>
                    <a:pt x="6" y="5"/>
                  </a:lnTo>
                  <a:lnTo>
                    <a:pt x="2" y="5"/>
                  </a:lnTo>
                  <a:lnTo>
                    <a:pt x="0" y="4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1"/>
                  </a:lnTo>
                  <a:lnTo>
                    <a:pt x="3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9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0" name="Freeform 1408"/>
            <p:cNvSpPr>
              <a:spLocks/>
            </p:cNvSpPr>
            <p:nvPr/>
          </p:nvSpPr>
          <p:spPr bwMode="auto">
            <a:xfrm>
              <a:off x="3403" y="2791"/>
              <a:ext cx="16" cy="16"/>
            </a:xfrm>
            <a:custGeom>
              <a:avLst/>
              <a:gdLst/>
              <a:ahLst/>
              <a:cxnLst>
                <a:cxn ang="0">
                  <a:pos x="14" y="1"/>
                </a:cxn>
                <a:cxn ang="0">
                  <a:pos x="14" y="4"/>
                </a:cxn>
                <a:cxn ang="0">
                  <a:pos x="13" y="5"/>
                </a:cxn>
                <a:cxn ang="0">
                  <a:pos x="11" y="5"/>
                </a:cxn>
                <a:cxn ang="0">
                  <a:pos x="8" y="5"/>
                </a:cxn>
                <a:cxn ang="0">
                  <a:pos x="6" y="5"/>
                </a:cxn>
                <a:cxn ang="0">
                  <a:pos x="4" y="5"/>
                </a:cxn>
                <a:cxn ang="0">
                  <a:pos x="4" y="6"/>
                </a:cxn>
                <a:cxn ang="0">
                  <a:pos x="6" y="9"/>
                </a:cxn>
                <a:cxn ang="0">
                  <a:pos x="15" y="12"/>
                </a:cxn>
                <a:cxn ang="0">
                  <a:pos x="5" y="15"/>
                </a:cxn>
                <a:cxn ang="0">
                  <a:pos x="2" y="13"/>
                </a:cxn>
                <a:cxn ang="0">
                  <a:pos x="0" y="10"/>
                </a:cxn>
                <a:cxn ang="0">
                  <a:pos x="0" y="7"/>
                </a:cxn>
                <a:cxn ang="0">
                  <a:pos x="2" y="4"/>
                </a:cxn>
                <a:cxn ang="0">
                  <a:pos x="4" y="2"/>
                </a:cxn>
                <a:cxn ang="0">
                  <a:pos x="7" y="0"/>
                </a:cxn>
                <a:cxn ang="0">
                  <a:pos x="10" y="0"/>
                </a:cxn>
                <a:cxn ang="0">
                  <a:pos x="14" y="1"/>
                </a:cxn>
              </a:cxnLst>
              <a:rect l="0" t="0" r="r" b="b"/>
              <a:pathLst>
                <a:path w="16" h="16">
                  <a:moveTo>
                    <a:pt x="14" y="1"/>
                  </a:moveTo>
                  <a:lnTo>
                    <a:pt x="14" y="4"/>
                  </a:lnTo>
                  <a:lnTo>
                    <a:pt x="13" y="5"/>
                  </a:lnTo>
                  <a:lnTo>
                    <a:pt x="11" y="5"/>
                  </a:lnTo>
                  <a:lnTo>
                    <a:pt x="8" y="5"/>
                  </a:lnTo>
                  <a:lnTo>
                    <a:pt x="6" y="5"/>
                  </a:lnTo>
                  <a:lnTo>
                    <a:pt x="4" y="5"/>
                  </a:lnTo>
                  <a:lnTo>
                    <a:pt x="4" y="6"/>
                  </a:lnTo>
                  <a:lnTo>
                    <a:pt x="6" y="9"/>
                  </a:lnTo>
                  <a:lnTo>
                    <a:pt x="15" y="12"/>
                  </a:lnTo>
                  <a:lnTo>
                    <a:pt x="5" y="15"/>
                  </a:lnTo>
                  <a:lnTo>
                    <a:pt x="2" y="13"/>
                  </a:lnTo>
                  <a:lnTo>
                    <a:pt x="0" y="10"/>
                  </a:lnTo>
                  <a:lnTo>
                    <a:pt x="0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1" name="Freeform 1409"/>
            <p:cNvSpPr>
              <a:spLocks/>
            </p:cNvSpPr>
            <p:nvPr/>
          </p:nvSpPr>
          <p:spPr bwMode="auto">
            <a:xfrm>
              <a:off x="3468" y="2792"/>
              <a:ext cx="8" cy="4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7" y="1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4" y="3"/>
                </a:cxn>
              </a:cxnLst>
              <a:rect l="0" t="0" r="r" b="b"/>
              <a:pathLst>
                <a:path w="8" h="4">
                  <a:moveTo>
                    <a:pt x="4" y="3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7" y="1"/>
                  </a:lnTo>
                  <a:lnTo>
                    <a:pt x="6" y="2"/>
                  </a:lnTo>
                  <a:lnTo>
                    <a:pt x="5" y="2"/>
                  </a:lnTo>
                  <a:lnTo>
                    <a:pt x="4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2" name="Freeform 1410"/>
            <p:cNvSpPr>
              <a:spLocks/>
            </p:cNvSpPr>
            <p:nvPr/>
          </p:nvSpPr>
          <p:spPr bwMode="auto">
            <a:xfrm>
              <a:off x="3677" y="2792"/>
              <a:ext cx="4" cy="6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2" y="5"/>
                </a:cxn>
                <a:cxn ang="0">
                  <a:pos x="1" y="3"/>
                </a:cxn>
                <a:cxn ang="0">
                  <a:pos x="0" y="2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3" y="4"/>
                </a:cxn>
                <a:cxn ang="0">
                  <a:pos x="3" y="5"/>
                </a:cxn>
              </a:cxnLst>
              <a:rect l="0" t="0" r="r" b="b"/>
              <a:pathLst>
                <a:path w="4" h="6">
                  <a:moveTo>
                    <a:pt x="3" y="5"/>
                  </a:moveTo>
                  <a:lnTo>
                    <a:pt x="2" y="5"/>
                  </a:lnTo>
                  <a:lnTo>
                    <a:pt x="1" y="3"/>
                  </a:lnTo>
                  <a:lnTo>
                    <a:pt x="0" y="2"/>
                  </a:lnTo>
                  <a:lnTo>
                    <a:pt x="2" y="0"/>
                  </a:lnTo>
                  <a:lnTo>
                    <a:pt x="3" y="1"/>
                  </a:lnTo>
                  <a:lnTo>
                    <a:pt x="3" y="2"/>
                  </a:lnTo>
                  <a:lnTo>
                    <a:pt x="3" y="4"/>
                  </a:lnTo>
                  <a:lnTo>
                    <a:pt x="3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3" name="Freeform 1411"/>
            <p:cNvSpPr>
              <a:spLocks/>
            </p:cNvSpPr>
            <p:nvPr/>
          </p:nvSpPr>
          <p:spPr bwMode="auto">
            <a:xfrm>
              <a:off x="3690" y="2793"/>
              <a:ext cx="3" cy="5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0" y="4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3"/>
                </a:cxn>
              </a:cxnLst>
              <a:rect l="0" t="0" r="r" b="b"/>
              <a:pathLst>
                <a:path w="3" h="5">
                  <a:moveTo>
                    <a:pt x="2" y="3"/>
                  </a:moveTo>
                  <a:lnTo>
                    <a:pt x="0" y="4"/>
                  </a:lnTo>
                  <a:lnTo>
                    <a:pt x="1" y="0"/>
                  </a:lnTo>
                  <a:lnTo>
                    <a:pt x="2" y="1"/>
                  </a:lnTo>
                  <a:lnTo>
                    <a:pt x="2" y="1"/>
                  </a:lnTo>
                  <a:lnTo>
                    <a:pt x="2" y="1"/>
                  </a:lnTo>
                  <a:lnTo>
                    <a:pt x="2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4" name="Freeform 1412"/>
            <p:cNvSpPr>
              <a:spLocks/>
            </p:cNvSpPr>
            <p:nvPr/>
          </p:nvSpPr>
          <p:spPr bwMode="auto">
            <a:xfrm>
              <a:off x="3420" y="2795"/>
              <a:ext cx="10" cy="12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8" y="7"/>
                </a:cxn>
                <a:cxn ang="0">
                  <a:pos x="7" y="8"/>
                </a:cxn>
                <a:cxn ang="0">
                  <a:pos x="6" y="10"/>
                </a:cxn>
                <a:cxn ang="0">
                  <a:pos x="4" y="11"/>
                </a:cxn>
                <a:cxn ang="0">
                  <a:pos x="3" y="9"/>
                </a:cxn>
                <a:cxn ang="0">
                  <a:pos x="2" y="6"/>
                </a:cxn>
                <a:cxn ang="0">
                  <a:pos x="0" y="4"/>
                </a:cxn>
                <a:cxn ang="0">
                  <a:pos x="1" y="0"/>
                </a:cxn>
                <a:cxn ang="0">
                  <a:pos x="9" y="5"/>
                </a:cxn>
              </a:cxnLst>
              <a:rect l="0" t="0" r="r" b="b"/>
              <a:pathLst>
                <a:path w="10" h="12">
                  <a:moveTo>
                    <a:pt x="9" y="5"/>
                  </a:moveTo>
                  <a:lnTo>
                    <a:pt x="8" y="7"/>
                  </a:lnTo>
                  <a:lnTo>
                    <a:pt x="7" y="8"/>
                  </a:lnTo>
                  <a:lnTo>
                    <a:pt x="6" y="10"/>
                  </a:lnTo>
                  <a:lnTo>
                    <a:pt x="4" y="11"/>
                  </a:lnTo>
                  <a:lnTo>
                    <a:pt x="3" y="9"/>
                  </a:lnTo>
                  <a:lnTo>
                    <a:pt x="2" y="6"/>
                  </a:lnTo>
                  <a:lnTo>
                    <a:pt x="0" y="4"/>
                  </a:lnTo>
                  <a:lnTo>
                    <a:pt x="1" y="0"/>
                  </a:lnTo>
                  <a:lnTo>
                    <a:pt x="9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5" name="Freeform 1413"/>
            <p:cNvSpPr>
              <a:spLocks/>
            </p:cNvSpPr>
            <p:nvPr/>
          </p:nvSpPr>
          <p:spPr bwMode="auto">
            <a:xfrm>
              <a:off x="3721" y="2797"/>
              <a:ext cx="7" cy="6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0" y="0"/>
                </a:cxn>
                <a:cxn ang="0">
                  <a:pos x="6" y="1"/>
                </a:cxn>
                <a:cxn ang="0">
                  <a:pos x="6" y="5"/>
                </a:cxn>
              </a:cxnLst>
              <a:rect l="0" t="0" r="r" b="b"/>
              <a:pathLst>
                <a:path w="7" h="6">
                  <a:moveTo>
                    <a:pt x="6" y="5"/>
                  </a:moveTo>
                  <a:lnTo>
                    <a:pt x="0" y="0"/>
                  </a:lnTo>
                  <a:lnTo>
                    <a:pt x="6" y="1"/>
                  </a:lnTo>
                  <a:lnTo>
                    <a:pt x="6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6" name="Freeform 1414"/>
            <p:cNvSpPr>
              <a:spLocks/>
            </p:cNvSpPr>
            <p:nvPr/>
          </p:nvSpPr>
          <p:spPr bwMode="auto">
            <a:xfrm>
              <a:off x="3736" y="2797"/>
              <a:ext cx="6" cy="6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1" y="5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2" y="2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5" y="3"/>
                </a:cxn>
                <a:cxn ang="0">
                  <a:pos x="4" y="4"/>
                </a:cxn>
                <a:cxn ang="0">
                  <a:pos x="3" y="5"/>
                </a:cxn>
              </a:cxnLst>
              <a:rect l="0" t="0" r="r" b="b"/>
              <a:pathLst>
                <a:path w="6" h="6">
                  <a:moveTo>
                    <a:pt x="3" y="5"/>
                  </a:moveTo>
                  <a:lnTo>
                    <a:pt x="1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1"/>
                  </a:lnTo>
                  <a:lnTo>
                    <a:pt x="1" y="1"/>
                  </a:lnTo>
                  <a:lnTo>
                    <a:pt x="2" y="2"/>
                  </a:lnTo>
                  <a:lnTo>
                    <a:pt x="4" y="3"/>
                  </a:lnTo>
                  <a:lnTo>
                    <a:pt x="4" y="3"/>
                  </a:lnTo>
                  <a:lnTo>
                    <a:pt x="5" y="3"/>
                  </a:lnTo>
                  <a:lnTo>
                    <a:pt x="4" y="4"/>
                  </a:lnTo>
                  <a:lnTo>
                    <a:pt x="3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7" name="Freeform 1415"/>
            <p:cNvSpPr>
              <a:spLocks/>
            </p:cNvSpPr>
            <p:nvPr/>
          </p:nvSpPr>
          <p:spPr bwMode="auto">
            <a:xfrm>
              <a:off x="3772" y="2797"/>
              <a:ext cx="11" cy="5"/>
            </a:xfrm>
            <a:custGeom>
              <a:avLst/>
              <a:gdLst/>
              <a:ahLst/>
              <a:cxnLst>
                <a:cxn ang="0">
                  <a:pos x="10" y="3"/>
                </a:cxn>
                <a:cxn ang="0">
                  <a:pos x="9" y="4"/>
                </a:cxn>
                <a:cxn ang="0">
                  <a:pos x="8" y="4"/>
                </a:cxn>
                <a:cxn ang="0">
                  <a:pos x="7" y="4"/>
                </a:cxn>
                <a:cxn ang="0">
                  <a:pos x="6" y="4"/>
                </a:cxn>
                <a:cxn ang="0">
                  <a:pos x="4" y="4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0" y="3"/>
                </a:cxn>
                <a:cxn ang="0">
                  <a:pos x="2" y="0"/>
                </a:cxn>
                <a:cxn ang="0">
                  <a:pos x="3" y="2"/>
                </a:cxn>
                <a:cxn ang="0">
                  <a:pos x="5" y="2"/>
                </a:cxn>
                <a:cxn ang="0">
                  <a:pos x="7" y="3"/>
                </a:cxn>
                <a:cxn ang="0">
                  <a:pos x="10" y="3"/>
                </a:cxn>
              </a:cxnLst>
              <a:rect l="0" t="0" r="r" b="b"/>
              <a:pathLst>
                <a:path w="11" h="5">
                  <a:moveTo>
                    <a:pt x="10" y="3"/>
                  </a:moveTo>
                  <a:lnTo>
                    <a:pt x="9" y="4"/>
                  </a:lnTo>
                  <a:lnTo>
                    <a:pt x="8" y="4"/>
                  </a:lnTo>
                  <a:lnTo>
                    <a:pt x="7" y="4"/>
                  </a:lnTo>
                  <a:lnTo>
                    <a:pt x="6" y="4"/>
                  </a:lnTo>
                  <a:lnTo>
                    <a:pt x="4" y="4"/>
                  </a:lnTo>
                  <a:lnTo>
                    <a:pt x="3" y="4"/>
                  </a:lnTo>
                  <a:lnTo>
                    <a:pt x="2" y="4"/>
                  </a:lnTo>
                  <a:lnTo>
                    <a:pt x="0" y="3"/>
                  </a:lnTo>
                  <a:lnTo>
                    <a:pt x="2" y="0"/>
                  </a:lnTo>
                  <a:lnTo>
                    <a:pt x="3" y="2"/>
                  </a:lnTo>
                  <a:lnTo>
                    <a:pt x="5" y="2"/>
                  </a:lnTo>
                  <a:lnTo>
                    <a:pt x="7" y="3"/>
                  </a:lnTo>
                  <a:lnTo>
                    <a:pt x="10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8" name="Freeform 1416"/>
            <p:cNvSpPr>
              <a:spLocks/>
            </p:cNvSpPr>
            <p:nvPr/>
          </p:nvSpPr>
          <p:spPr bwMode="auto">
            <a:xfrm>
              <a:off x="3330" y="2797"/>
              <a:ext cx="6" cy="6"/>
            </a:xfrm>
            <a:custGeom>
              <a:avLst/>
              <a:gdLst/>
              <a:ahLst/>
              <a:cxnLst>
                <a:cxn ang="0">
                  <a:pos x="5" y="1"/>
                </a:cxn>
                <a:cxn ang="0">
                  <a:pos x="5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5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5" y="1"/>
                </a:cxn>
              </a:cxnLst>
              <a:rect l="0" t="0" r="r" b="b"/>
              <a:pathLst>
                <a:path w="6" h="6">
                  <a:moveTo>
                    <a:pt x="5" y="1"/>
                  </a:moveTo>
                  <a:lnTo>
                    <a:pt x="5" y="3"/>
                  </a:lnTo>
                  <a:lnTo>
                    <a:pt x="4" y="4"/>
                  </a:lnTo>
                  <a:lnTo>
                    <a:pt x="3" y="5"/>
                  </a:lnTo>
                  <a:lnTo>
                    <a:pt x="2" y="5"/>
                  </a:lnTo>
                  <a:lnTo>
                    <a:pt x="0" y="4"/>
                  </a:lnTo>
                  <a:lnTo>
                    <a:pt x="1" y="2"/>
                  </a:lnTo>
                  <a:lnTo>
                    <a:pt x="2" y="1"/>
                  </a:lnTo>
                  <a:lnTo>
                    <a:pt x="2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1"/>
                  </a:lnTo>
                </a:path>
              </a:pathLst>
            </a:custGeom>
            <a:solidFill>
              <a:srgbClr val="0000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09" name="Freeform 1417"/>
            <p:cNvSpPr>
              <a:spLocks/>
            </p:cNvSpPr>
            <p:nvPr/>
          </p:nvSpPr>
          <p:spPr bwMode="auto">
            <a:xfrm>
              <a:off x="3298" y="2799"/>
              <a:ext cx="4" cy="3"/>
            </a:xfrm>
            <a:custGeom>
              <a:avLst/>
              <a:gdLst/>
              <a:ahLst/>
              <a:cxnLst>
                <a:cxn ang="0">
                  <a:pos x="3" y="2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3" y="2"/>
                </a:cxn>
              </a:cxnLst>
              <a:rect l="0" t="0" r="r" b="b"/>
              <a:pathLst>
                <a:path w="4" h="3">
                  <a:moveTo>
                    <a:pt x="3" y="2"/>
                  </a:moveTo>
                  <a:lnTo>
                    <a:pt x="0" y="0"/>
                  </a:lnTo>
                  <a:lnTo>
                    <a:pt x="3" y="0"/>
                  </a:lnTo>
                  <a:lnTo>
                    <a:pt x="3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0" name="Freeform 1418"/>
            <p:cNvSpPr>
              <a:spLocks/>
            </p:cNvSpPr>
            <p:nvPr/>
          </p:nvSpPr>
          <p:spPr bwMode="auto">
            <a:xfrm>
              <a:off x="3351" y="2801"/>
              <a:ext cx="8" cy="6"/>
            </a:xfrm>
            <a:custGeom>
              <a:avLst/>
              <a:gdLst/>
              <a:ahLst/>
              <a:cxnLst>
                <a:cxn ang="0">
                  <a:pos x="7" y="1"/>
                </a:cxn>
                <a:cxn ang="0">
                  <a:pos x="6" y="2"/>
                </a:cxn>
                <a:cxn ang="0">
                  <a:pos x="4" y="2"/>
                </a:cxn>
                <a:cxn ang="0">
                  <a:pos x="2" y="3"/>
                </a:cxn>
                <a:cxn ang="0">
                  <a:pos x="2" y="5"/>
                </a:cxn>
                <a:cxn ang="0">
                  <a:pos x="0" y="3"/>
                </a:cxn>
                <a:cxn ang="0">
                  <a:pos x="3" y="2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7" y="1"/>
                </a:cxn>
              </a:cxnLst>
              <a:rect l="0" t="0" r="r" b="b"/>
              <a:pathLst>
                <a:path w="8" h="6">
                  <a:moveTo>
                    <a:pt x="7" y="1"/>
                  </a:moveTo>
                  <a:lnTo>
                    <a:pt x="6" y="2"/>
                  </a:lnTo>
                  <a:lnTo>
                    <a:pt x="4" y="2"/>
                  </a:lnTo>
                  <a:lnTo>
                    <a:pt x="2" y="3"/>
                  </a:lnTo>
                  <a:lnTo>
                    <a:pt x="2" y="5"/>
                  </a:lnTo>
                  <a:lnTo>
                    <a:pt x="0" y="3"/>
                  </a:lnTo>
                  <a:lnTo>
                    <a:pt x="3" y="2"/>
                  </a:lnTo>
                  <a:lnTo>
                    <a:pt x="4" y="1"/>
                  </a:lnTo>
                  <a:lnTo>
                    <a:pt x="5" y="0"/>
                  </a:lnTo>
                  <a:lnTo>
                    <a:pt x="7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1" name="Freeform 1419"/>
            <p:cNvSpPr>
              <a:spLocks/>
            </p:cNvSpPr>
            <p:nvPr/>
          </p:nvSpPr>
          <p:spPr bwMode="auto">
            <a:xfrm>
              <a:off x="3392" y="2801"/>
              <a:ext cx="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0" y="0"/>
                </a:cxn>
              </a:cxnLst>
              <a:rect l="0" t="0" r="r" b="b"/>
              <a:pathLst>
                <a:path w="3" h="1">
                  <a:moveTo>
                    <a:pt x="0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2" name="Freeform 1420"/>
            <p:cNvSpPr>
              <a:spLocks/>
            </p:cNvSpPr>
            <p:nvPr/>
          </p:nvSpPr>
          <p:spPr bwMode="auto">
            <a:xfrm>
              <a:off x="3791" y="2804"/>
              <a:ext cx="6" cy="4"/>
            </a:xfrm>
            <a:custGeom>
              <a:avLst/>
              <a:gdLst/>
              <a:ahLst/>
              <a:cxnLst>
                <a:cxn ang="0">
                  <a:pos x="5" y="3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5" y="2"/>
                </a:cxn>
                <a:cxn ang="0">
                  <a:pos x="5" y="3"/>
                </a:cxn>
              </a:cxnLst>
              <a:rect l="0" t="0" r="r" b="b"/>
              <a:pathLst>
                <a:path w="6" h="4">
                  <a:moveTo>
                    <a:pt x="5" y="3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2" y="1"/>
                  </a:lnTo>
                  <a:lnTo>
                    <a:pt x="3" y="1"/>
                  </a:lnTo>
                  <a:lnTo>
                    <a:pt x="5" y="2"/>
                  </a:lnTo>
                  <a:lnTo>
                    <a:pt x="5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3" name="Freeform 1421"/>
            <p:cNvSpPr>
              <a:spLocks/>
            </p:cNvSpPr>
            <p:nvPr/>
          </p:nvSpPr>
          <p:spPr bwMode="auto">
            <a:xfrm>
              <a:off x="3812" y="2804"/>
              <a:ext cx="6" cy="3"/>
            </a:xfrm>
            <a:custGeom>
              <a:avLst/>
              <a:gdLst/>
              <a:ahLst/>
              <a:cxnLst>
                <a:cxn ang="0">
                  <a:pos x="5" y="1"/>
                </a:cxn>
                <a:cxn ang="0">
                  <a:pos x="5" y="2"/>
                </a:cxn>
                <a:cxn ang="0">
                  <a:pos x="4" y="2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1"/>
                </a:cxn>
              </a:cxnLst>
              <a:rect l="0" t="0" r="r" b="b"/>
              <a:pathLst>
                <a:path w="6" h="3">
                  <a:moveTo>
                    <a:pt x="5" y="1"/>
                  </a:moveTo>
                  <a:lnTo>
                    <a:pt x="5" y="2"/>
                  </a:lnTo>
                  <a:lnTo>
                    <a:pt x="4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1" y="1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4" name="Freeform 1422"/>
            <p:cNvSpPr>
              <a:spLocks/>
            </p:cNvSpPr>
            <p:nvPr/>
          </p:nvSpPr>
          <p:spPr bwMode="auto">
            <a:xfrm>
              <a:off x="3830" y="2810"/>
              <a:ext cx="7" cy="5"/>
            </a:xfrm>
            <a:custGeom>
              <a:avLst/>
              <a:gdLst/>
              <a:ahLst/>
              <a:cxnLst>
                <a:cxn ang="0">
                  <a:pos x="6" y="1"/>
                </a:cxn>
                <a:cxn ang="0">
                  <a:pos x="6" y="4"/>
                </a:cxn>
                <a:cxn ang="0">
                  <a:pos x="4" y="3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1"/>
                </a:cxn>
              </a:cxnLst>
              <a:rect l="0" t="0" r="r" b="b"/>
              <a:pathLst>
                <a:path w="7" h="5">
                  <a:moveTo>
                    <a:pt x="6" y="1"/>
                  </a:moveTo>
                  <a:lnTo>
                    <a:pt x="6" y="4"/>
                  </a:lnTo>
                  <a:lnTo>
                    <a:pt x="4" y="3"/>
                  </a:lnTo>
                  <a:lnTo>
                    <a:pt x="2" y="2"/>
                  </a:lnTo>
                  <a:lnTo>
                    <a:pt x="0" y="2"/>
                  </a:lnTo>
                  <a:lnTo>
                    <a:pt x="1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6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5" name="Freeform 1423"/>
            <p:cNvSpPr>
              <a:spLocks/>
            </p:cNvSpPr>
            <p:nvPr/>
          </p:nvSpPr>
          <p:spPr bwMode="auto">
            <a:xfrm>
              <a:off x="3809" y="2812"/>
              <a:ext cx="7" cy="4"/>
            </a:xfrm>
            <a:custGeom>
              <a:avLst/>
              <a:gdLst/>
              <a:ahLst/>
              <a:cxnLst>
                <a:cxn ang="0">
                  <a:pos x="6" y="3"/>
                </a:cxn>
                <a:cxn ang="0">
                  <a:pos x="6" y="3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6" y="3"/>
                </a:cxn>
              </a:cxnLst>
              <a:rect l="0" t="0" r="r" b="b"/>
              <a:pathLst>
                <a:path w="7" h="4">
                  <a:moveTo>
                    <a:pt x="6" y="3"/>
                  </a:moveTo>
                  <a:lnTo>
                    <a:pt x="6" y="3"/>
                  </a:lnTo>
                  <a:lnTo>
                    <a:pt x="0" y="3"/>
                  </a:lnTo>
                  <a:lnTo>
                    <a:pt x="1" y="1"/>
                  </a:lnTo>
                  <a:lnTo>
                    <a:pt x="3" y="0"/>
                  </a:lnTo>
                  <a:lnTo>
                    <a:pt x="5" y="0"/>
                  </a:lnTo>
                  <a:lnTo>
                    <a:pt x="6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6" name="Freeform 1424"/>
            <p:cNvSpPr>
              <a:spLocks/>
            </p:cNvSpPr>
            <p:nvPr/>
          </p:nvSpPr>
          <p:spPr bwMode="auto">
            <a:xfrm>
              <a:off x="3736" y="2815"/>
              <a:ext cx="5" cy="6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1" y="5"/>
                </a:cxn>
                <a:cxn ang="0">
                  <a:pos x="0" y="4"/>
                </a:cxn>
                <a:cxn ang="0">
                  <a:pos x="0" y="2"/>
                </a:cxn>
                <a:cxn ang="0">
                  <a:pos x="1" y="0"/>
                </a:cxn>
                <a:cxn ang="0">
                  <a:pos x="4" y="0"/>
                </a:cxn>
                <a:cxn ang="0">
                  <a:pos x="3" y="5"/>
                </a:cxn>
              </a:cxnLst>
              <a:rect l="0" t="0" r="r" b="b"/>
              <a:pathLst>
                <a:path w="5" h="6">
                  <a:moveTo>
                    <a:pt x="3" y="5"/>
                  </a:moveTo>
                  <a:lnTo>
                    <a:pt x="1" y="5"/>
                  </a:lnTo>
                  <a:lnTo>
                    <a:pt x="0" y="4"/>
                  </a:lnTo>
                  <a:lnTo>
                    <a:pt x="0" y="2"/>
                  </a:lnTo>
                  <a:lnTo>
                    <a:pt x="1" y="0"/>
                  </a:lnTo>
                  <a:lnTo>
                    <a:pt x="4" y="0"/>
                  </a:lnTo>
                  <a:lnTo>
                    <a:pt x="3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7" name="Freeform 1425"/>
            <p:cNvSpPr>
              <a:spLocks/>
            </p:cNvSpPr>
            <p:nvPr/>
          </p:nvSpPr>
          <p:spPr bwMode="auto">
            <a:xfrm>
              <a:off x="3532" y="2815"/>
              <a:ext cx="43" cy="24"/>
            </a:xfrm>
            <a:custGeom>
              <a:avLst/>
              <a:gdLst/>
              <a:ahLst/>
              <a:cxnLst>
                <a:cxn ang="0">
                  <a:pos x="42" y="6"/>
                </a:cxn>
                <a:cxn ang="0">
                  <a:pos x="37" y="8"/>
                </a:cxn>
                <a:cxn ang="0">
                  <a:pos x="32" y="10"/>
                </a:cxn>
                <a:cxn ang="0">
                  <a:pos x="27" y="12"/>
                </a:cxn>
                <a:cxn ang="0">
                  <a:pos x="21" y="15"/>
                </a:cxn>
                <a:cxn ang="0">
                  <a:pos x="15" y="16"/>
                </a:cxn>
                <a:cxn ang="0">
                  <a:pos x="10" y="18"/>
                </a:cxn>
                <a:cxn ang="0">
                  <a:pos x="5" y="21"/>
                </a:cxn>
                <a:cxn ang="0">
                  <a:pos x="0" y="23"/>
                </a:cxn>
                <a:cxn ang="0">
                  <a:pos x="0" y="19"/>
                </a:cxn>
                <a:cxn ang="0">
                  <a:pos x="2" y="16"/>
                </a:cxn>
                <a:cxn ang="0">
                  <a:pos x="5" y="13"/>
                </a:cxn>
                <a:cxn ang="0">
                  <a:pos x="8" y="11"/>
                </a:cxn>
                <a:cxn ang="0">
                  <a:pos x="12" y="9"/>
                </a:cxn>
                <a:cxn ang="0">
                  <a:pos x="16" y="6"/>
                </a:cxn>
                <a:cxn ang="0">
                  <a:pos x="19" y="4"/>
                </a:cxn>
                <a:cxn ang="0">
                  <a:pos x="21" y="0"/>
                </a:cxn>
                <a:cxn ang="0">
                  <a:pos x="24" y="0"/>
                </a:cxn>
                <a:cxn ang="0">
                  <a:pos x="27" y="1"/>
                </a:cxn>
                <a:cxn ang="0">
                  <a:pos x="30" y="1"/>
                </a:cxn>
                <a:cxn ang="0">
                  <a:pos x="33" y="2"/>
                </a:cxn>
                <a:cxn ang="0">
                  <a:pos x="36" y="2"/>
                </a:cxn>
                <a:cxn ang="0">
                  <a:pos x="38" y="3"/>
                </a:cxn>
                <a:cxn ang="0">
                  <a:pos x="40" y="4"/>
                </a:cxn>
                <a:cxn ang="0">
                  <a:pos x="42" y="6"/>
                </a:cxn>
              </a:cxnLst>
              <a:rect l="0" t="0" r="r" b="b"/>
              <a:pathLst>
                <a:path w="43" h="24">
                  <a:moveTo>
                    <a:pt x="42" y="6"/>
                  </a:moveTo>
                  <a:lnTo>
                    <a:pt x="37" y="8"/>
                  </a:lnTo>
                  <a:lnTo>
                    <a:pt x="32" y="10"/>
                  </a:lnTo>
                  <a:lnTo>
                    <a:pt x="27" y="12"/>
                  </a:lnTo>
                  <a:lnTo>
                    <a:pt x="21" y="15"/>
                  </a:lnTo>
                  <a:lnTo>
                    <a:pt x="15" y="16"/>
                  </a:lnTo>
                  <a:lnTo>
                    <a:pt x="10" y="18"/>
                  </a:lnTo>
                  <a:lnTo>
                    <a:pt x="5" y="21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2" y="16"/>
                  </a:lnTo>
                  <a:lnTo>
                    <a:pt x="5" y="13"/>
                  </a:lnTo>
                  <a:lnTo>
                    <a:pt x="8" y="11"/>
                  </a:lnTo>
                  <a:lnTo>
                    <a:pt x="12" y="9"/>
                  </a:lnTo>
                  <a:lnTo>
                    <a:pt x="16" y="6"/>
                  </a:lnTo>
                  <a:lnTo>
                    <a:pt x="19" y="4"/>
                  </a:lnTo>
                  <a:lnTo>
                    <a:pt x="21" y="0"/>
                  </a:lnTo>
                  <a:lnTo>
                    <a:pt x="24" y="0"/>
                  </a:lnTo>
                  <a:lnTo>
                    <a:pt x="27" y="1"/>
                  </a:lnTo>
                  <a:lnTo>
                    <a:pt x="30" y="1"/>
                  </a:lnTo>
                  <a:lnTo>
                    <a:pt x="33" y="2"/>
                  </a:lnTo>
                  <a:lnTo>
                    <a:pt x="36" y="2"/>
                  </a:lnTo>
                  <a:lnTo>
                    <a:pt x="38" y="3"/>
                  </a:lnTo>
                  <a:lnTo>
                    <a:pt x="40" y="4"/>
                  </a:lnTo>
                  <a:lnTo>
                    <a:pt x="42" y="6"/>
                  </a:lnTo>
                </a:path>
              </a:pathLst>
            </a:custGeom>
            <a:solidFill>
              <a:srgbClr val="FFFFFF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8" name="Freeform 1426"/>
            <p:cNvSpPr>
              <a:spLocks/>
            </p:cNvSpPr>
            <p:nvPr/>
          </p:nvSpPr>
          <p:spPr bwMode="auto">
            <a:xfrm>
              <a:off x="3845" y="2815"/>
              <a:ext cx="7" cy="5"/>
            </a:xfrm>
            <a:custGeom>
              <a:avLst/>
              <a:gdLst/>
              <a:ahLst/>
              <a:cxnLst>
                <a:cxn ang="0">
                  <a:pos x="6" y="4"/>
                </a:cxn>
                <a:cxn ang="0">
                  <a:pos x="0" y="0"/>
                </a:cxn>
                <a:cxn ang="0">
                  <a:pos x="6" y="1"/>
                </a:cxn>
                <a:cxn ang="0">
                  <a:pos x="6" y="4"/>
                </a:cxn>
              </a:cxnLst>
              <a:rect l="0" t="0" r="r" b="b"/>
              <a:pathLst>
                <a:path w="7" h="5">
                  <a:moveTo>
                    <a:pt x="6" y="4"/>
                  </a:moveTo>
                  <a:lnTo>
                    <a:pt x="0" y="0"/>
                  </a:lnTo>
                  <a:lnTo>
                    <a:pt x="6" y="1"/>
                  </a:lnTo>
                  <a:lnTo>
                    <a:pt x="6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19" name="Freeform 1427"/>
            <p:cNvSpPr>
              <a:spLocks/>
            </p:cNvSpPr>
            <p:nvPr/>
          </p:nvSpPr>
          <p:spPr bwMode="auto">
            <a:xfrm>
              <a:off x="3827" y="2819"/>
              <a:ext cx="7" cy="6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6" y="5"/>
                </a:cxn>
                <a:cxn ang="0">
                  <a:pos x="4" y="5"/>
                </a:cxn>
                <a:cxn ang="0">
                  <a:pos x="1" y="4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2"/>
                </a:cxn>
              </a:cxnLst>
              <a:rect l="0" t="0" r="r" b="b"/>
              <a:pathLst>
                <a:path w="7" h="6">
                  <a:moveTo>
                    <a:pt x="6" y="2"/>
                  </a:moveTo>
                  <a:lnTo>
                    <a:pt x="6" y="5"/>
                  </a:lnTo>
                  <a:lnTo>
                    <a:pt x="4" y="5"/>
                  </a:lnTo>
                  <a:lnTo>
                    <a:pt x="1" y="4"/>
                  </a:lnTo>
                  <a:lnTo>
                    <a:pt x="0" y="3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1"/>
                  </a:lnTo>
                  <a:lnTo>
                    <a:pt x="5" y="1"/>
                  </a:lnTo>
                  <a:lnTo>
                    <a:pt x="6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0" name="Freeform 1428"/>
            <p:cNvSpPr>
              <a:spLocks/>
            </p:cNvSpPr>
            <p:nvPr/>
          </p:nvSpPr>
          <p:spPr bwMode="auto">
            <a:xfrm>
              <a:off x="3860" y="2821"/>
              <a:ext cx="8" cy="4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1"/>
                </a:cxn>
                <a:cxn ang="0">
                  <a:pos x="6" y="2"/>
                </a:cxn>
                <a:cxn ang="0">
                  <a:pos x="6" y="3"/>
                </a:cxn>
                <a:cxn ang="0">
                  <a:pos x="7" y="3"/>
                </a:cxn>
                <a:cxn ang="0">
                  <a:pos x="0" y="0"/>
                </a:cxn>
                <a:cxn ang="0">
                  <a:pos x="5" y="0"/>
                </a:cxn>
              </a:cxnLst>
              <a:rect l="0" t="0" r="r" b="b"/>
              <a:pathLst>
                <a:path w="8" h="4">
                  <a:moveTo>
                    <a:pt x="5" y="0"/>
                  </a:moveTo>
                  <a:lnTo>
                    <a:pt x="5" y="1"/>
                  </a:lnTo>
                  <a:lnTo>
                    <a:pt x="6" y="2"/>
                  </a:lnTo>
                  <a:lnTo>
                    <a:pt x="6" y="3"/>
                  </a:lnTo>
                  <a:lnTo>
                    <a:pt x="7" y="3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1" name="Freeform 1429"/>
            <p:cNvSpPr>
              <a:spLocks/>
            </p:cNvSpPr>
            <p:nvPr/>
          </p:nvSpPr>
          <p:spPr bwMode="auto">
            <a:xfrm>
              <a:off x="3841" y="2823"/>
              <a:ext cx="8" cy="3"/>
            </a:xfrm>
            <a:custGeom>
              <a:avLst/>
              <a:gdLst/>
              <a:ahLst/>
              <a:cxnLst>
                <a:cxn ang="0">
                  <a:pos x="7" y="2"/>
                </a:cxn>
                <a:cxn ang="0">
                  <a:pos x="0" y="2"/>
                </a:cxn>
                <a:cxn ang="0">
                  <a:pos x="2" y="1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7" y="2"/>
                </a:cxn>
              </a:cxnLst>
              <a:rect l="0" t="0" r="r" b="b"/>
              <a:pathLst>
                <a:path w="8" h="3">
                  <a:moveTo>
                    <a:pt x="7" y="2"/>
                  </a:moveTo>
                  <a:lnTo>
                    <a:pt x="0" y="2"/>
                  </a:lnTo>
                  <a:lnTo>
                    <a:pt x="2" y="1"/>
                  </a:lnTo>
                  <a:lnTo>
                    <a:pt x="4" y="0"/>
                  </a:lnTo>
                  <a:lnTo>
                    <a:pt x="6" y="0"/>
                  </a:lnTo>
                  <a:lnTo>
                    <a:pt x="7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2" name="Freeform 1430"/>
            <p:cNvSpPr>
              <a:spLocks/>
            </p:cNvSpPr>
            <p:nvPr/>
          </p:nvSpPr>
          <p:spPr bwMode="auto">
            <a:xfrm>
              <a:off x="3706" y="2824"/>
              <a:ext cx="17" cy="21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3"/>
                </a:cxn>
                <a:cxn ang="0">
                  <a:pos x="15" y="6"/>
                </a:cxn>
                <a:cxn ang="0">
                  <a:pos x="13" y="8"/>
                </a:cxn>
                <a:cxn ang="0">
                  <a:pos x="11" y="10"/>
                </a:cxn>
                <a:cxn ang="0">
                  <a:pos x="8" y="12"/>
                </a:cxn>
                <a:cxn ang="0">
                  <a:pos x="6" y="14"/>
                </a:cxn>
                <a:cxn ang="0">
                  <a:pos x="4" y="17"/>
                </a:cxn>
                <a:cxn ang="0">
                  <a:pos x="3" y="20"/>
                </a:cxn>
                <a:cxn ang="0">
                  <a:pos x="0" y="20"/>
                </a:cxn>
                <a:cxn ang="0">
                  <a:pos x="0" y="16"/>
                </a:cxn>
                <a:cxn ang="0">
                  <a:pos x="1" y="13"/>
                </a:cxn>
                <a:cxn ang="0">
                  <a:pos x="3" y="10"/>
                </a:cxn>
                <a:cxn ang="0">
                  <a:pos x="5" y="8"/>
                </a:cxn>
                <a:cxn ang="0">
                  <a:pos x="8" y="6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0"/>
                </a:cxn>
              </a:cxnLst>
              <a:rect l="0" t="0" r="r" b="b"/>
              <a:pathLst>
                <a:path w="17" h="21">
                  <a:moveTo>
                    <a:pt x="16" y="0"/>
                  </a:moveTo>
                  <a:lnTo>
                    <a:pt x="16" y="3"/>
                  </a:lnTo>
                  <a:lnTo>
                    <a:pt x="15" y="6"/>
                  </a:lnTo>
                  <a:lnTo>
                    <a:pt x="13" y="8"/>
                  </a:lnTo>
                  <a:lnTo>
                    <a:pt x="11" y="10"/>
                  </a:lnTo>
                  <a:lnTo>
                    <a:pt x="8" y="12"/>
                  </a:lnTo>
                  <a:lnTo>
                    <a:pt x="6" y="14"/>
                  </a:lnTo>
                  <a:lnTo>
                    <a:pt x="4" y="17"/>
                  </a:lnTo>
                  <a:lnTo>
                    <a:pt x="3" y="20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1" y="13"/>
                  </a:lnTo>
                  <a:lnTo>
                    <a:pt x="3" y="10"/>
                  </a:lnTo>
                  <a:lnTo>
                    <a:pt x="5" y="8"/>
                  </a:lnTo>
                  <a:lnTo>
                    <a:pt x="8" y="6"/>
                  </a:lnTo>
                  <a:lnTo>
                    <a:pt x="11" y="4"/>
                  </a:lnTo>
                  <a:lnTo>
                    <a:pt x="13" y="2"/>
                  </a:lnTo>
                  <a:lnTo>
                    <a:pt x="16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3" name="Freeform 1431"/>
            <p:cNvSpPr>
              <a:spLocks/>
            </p:cNvSpPr>
            <p:nvPr/>
          </p:nvSpPr>
          <p:spPr bwMode="auto">
            <a:xfrm>
              <a:off x="3877" y="2827"/>
              <a:ext cx="10" cy="4"/>
            </a:xfrm>
            <a:custGeom>
              <a:avLst/>
              <a:gdLst/>
              <a:ahLst/>
              <a:cxnLst>
                <a:cxn ang="0">
                  <a:pos x="9" y="2"/>
                </a:cxn>
                <a:cxn ang="0">
                  <a:pos x="8" y="3"/>
                </a:cxn>
                <a:cxn ang="0">
                  <a:pos x="7" y="3"/>
                </a:cxn>
                <a:cxn ang="0">
                  <a:pos x="5" y="3"/>
                </a:cxn>
                <a:cxn ang="0">
                  <a:pos x="4" y="3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1"/>
                </a:cxn>
                <a:cxn ang="0">
                  <a:pos x="9" y="2"/>
                </a:cxn>
              </a:cxnLst>
              <a:rect l="0" t="0" r="r" b="b"/>
              <a:pathLst>
                <a:path w="10" h="4">
                  <a:moveTo>
                    <a:pt x="9" y="2"/>
                  </a:moveTo>
                  <a:lnTo>
                    <a:pt x="8" y="3"/>
                  </a:lnTo>
                  <a:lnTo>
                    <a:pt x="7" y="3"/>
                  </a:lnTo>
                  <a:lnTo>
                    <a:pt x="5" y="3"/>
                  </a:lnTo>
                  <a:lnTo>
                    <a:pt x="4" y="3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1"/>
                  </a:lnTo>
                  <a:lnTo>
                    <a:pt x="9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4" name="Freeform 1432"/>
            <p:cNvSpPr>
              <a:spLocks/>
            </p:cNvSpPr>
            <p:nvPr/>
          </p:nvSpPr>
          <p:spPr bwMode="auto">
            <a:xfrm>
              <a:off x="3857" y="2828"/>
              <a:ext cx="7" cy="3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4" y="1"/>
                </a:cxn>
                <a:cxn ang="0">
                  <a:pos x="5" y="2"/>
                </a:cxn>
                <a:cxn ang="0">
                  <a:pos x="6" y="2"/>
                </a:cxn>
              </a:cxnLst>
              <a:rect l="0" t="0" r="r" b="b"/>
              <a:pathLst>
                <a:path w="7" h="3">
                  <a:moveTo>
                    <a:pt x="6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1"/>
                  </a:lnTo>
                  <a:lnTo>
                    <a:pt x="5" y="2"/>
                  </a:lnTo>
                  <a:lnTo>
                    <a:pt x="6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5" name="Freeform 1433"/>
            <p:cNvSpPr>
              <a:spLocks/>
            </p:cNvSpPr>
            <p:nvPr/>
          </p:nvSpPr>
          <p:spPr bwMode="auto">
            <a:xfrm>
              <a:off x="3889" y="2830"/>
              <a:ext cx="17" cy="13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15" y="4"/>
                </a:cxn>
                <a:cxn ang="0">
                  <a:pos x="13" y="7"/>
                </a:cxn>
                <a:cxn ang="0">
                  <a:pos x="11" y="9"/>
                </a:cxn>
                <a:cxn ang="0">
                  <a:pos x="10" y="10"/>
                </a:cxn>
                <a:cxn ang="0">
                  <a:pos x="8" y="12"/>
                </a:cxn>
                <a:cxn ang="0">
                  <a:pos x="5" y="12"/>
                </a:cxn>
                <a:cxn ang="0">
                  <a:pos x="3" y="12"/>
                </a:cxn>
                <a:cxn ang="0">
                  <a:pos x="0" y="10"/>
                </a:cxn>
                <a:cxn ang="0">
                  <a:pos x="2" y="8"/>
                </a:cxn>
                <a:cxn ang="0">
                  <a:pos x="3" y="5"/>
                </a:cxn>
                <a:cxn ang="0">
                  <a:pos x="4" y="3"/>
                </a:cxn>
                <a:cxn ang="0">
                  <a:pos x="6" y="2"/>
                </a:cxn>
                <a:cxn ang="0">
                  <a:pos x="8" y="1"/>
                </a:cxn>
                <a:cxn ang="0">
                  <a:pos x="11" y="0"/>
                </a:cxn>
                <a:cxn ang="0">
                  <a:pos x="13" y="1"/>
                </a:cxn>
                <a:cxn ang="0">
                  <a:pos x="16" y="2"/>
                </a:cxn>
              </a:cxnLst>
              <a:rect l="0" t="0" r="r" b="b"/>
              <a:pathLst>
                <a:path w="17" h="13">
                  <a:moveTo>
                    <a:pt x="16" y="2"/>
                  </a:moveTo>
                  <a:lnTo>
                    <a:pt x="15" y="4"/>
                  </a:lnTo>
                  <a:lnTo>
                    <a:pt x="13" y="7"/>
                  </a:lnTo>
                  <a:lnTo>
                    <a:pt x="11" y="9"/>
                  </a:lnTo>
                  <a:lnTo>
                    <a:pt x="10" y="10"/>
                  </a:lnTo>
                  <a:lnTo>
                    <a:pt x="8" y="12"/>
                  </a:lnTo>
                  <a:lnTo>
                    <a:pt x="5" y="12"/>
                  </a:lnTo>
                  <a:lnTo>
                    <a:pt x="3" y="12"/>
                  </a:lnTo>
                  <a:lnTo>
                    <a:pt x="0" y="10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8" y="1"/>
                  </a:lnTo>
                  <a:lnTo>
                    <a:pt x="11" y="0"/>
                  </a:lnTo>
                  <a:lnTo>
                    <a:pt x="13" y="1"/>
                  </a:lnTo>
                  <a:lnTo>
                    <a:pt x="16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6" name="Freeform 1434"/>
            <p:cNvSpPr>
              <a:spLocks/>
            </p:cNvSpPr>
            <p:nvPr/>
          </p:nvSpPr>
          <p:spPr bwMode="auto">
            <a:xfrm>
              <a:off x="3906" y="2834"/>
              <a:ext cx="12" cy="11"/>
            </a:xfrm>
            <a:custGeom>
              <a:avLst/>
              <a:gdLst/>
              <a:ahLst/>
              <a:cxnLst>
                <a:cxn ang="0">
                  <a:pos x="9" y="10"/>
                </a:cxn>
                <a:cxn ang="0">
                  <a:pos x="0" y="9"/>
                </a:cxn>
                <a:cxn ang="0">
                  <a:pos x="1" y="7"/>
                </a:cxn>
                <a:cxn ang="0">
                  <a:pos x="2" y="6"/>
                </a:cxn>
                <a:cxn ang="0">
                  <a:pos x="3" y="4"/>
                </a:cxn>
                <a:cxn ang="0">
                  <a:pos x="4" y="2"/>
                </a:cxn>
                <a:cxn ang="0">
                  <a:pos x="5" y="1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11" y="1"/>
                </a:cxn>
                <a:cxn ang="0">
                  <a:pos x="9" y="10"/>
                </a:cxn>
              </a:cxnLst>
              <a:rect l="0" t="0" r="r" b="b"/>
              <a:pathLst>
                <a:path w="12" h="11">
                  <a:moveTo>
                    <a:pt x="9" y="10"/>
                  </a:moveTo>
                  <a:lnTo>
                    <a:pt x="0" y="9"/>
                  </a:lnTo>
                  <a:lnTo>
                    <a:pt x="1" y="7"/>
                  </a:lnTo>
                  <a:lnTo>
                    <a:pt x="2" y="6"/>
                  </a:lnTo>
                  <a:lnTo>
                    <a:pt x="3" y="4"/>
                  </a:lnTo>
                  <a:lnTo>
                    <a:pt x="4" y="2"/>
                  </a:lnTo>
                  <a:lnTo>
                    <a:pt x="5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9" y="1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7" name="Freeform 1435"/>
            <p:cNvSpPr>
              <a:spLocks/>
            </p:cNvSpPr>
            <p:nvPr/>
          </p:nvSpPr>
          <p:spPr bwMode="auto">
            <a:xfrm>
              <a:off x="3871" y="2835"/>
              <a:ext cx="8" cy="4"/>
            </a:xfrm>
            <a:custGeom>
              <a:avLst/>
              <a:gdLst/>
              <a:ahLst/>
              <a:cxnLst>
                <a:cxn ang="0">
                  <a:pos x="7" y="3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7" y="3"/>
                </a:cxn>
              </a:cxnLst>
              <a:rect l="0" t="0" r="r" b="b"/>
              <a:pathLst>
                <a:path w="8" h="4">
                  <a:moveTo>
                    <a:pt x="7" y="3"/>
                  </a:moveTo>
                  <a:lnTo>
                    <a:pt x="0" y="0"/>
                  </a:lnTo>
                  <a:lnTo>
                    <a:pt x="7" y="0"/>
                  </a:lnTo>
                  <a:lnTo>
                    <a:pt x="7" y="3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8" name="Freeform 1436"/>
            <p:cNvSpPr>
              <a:spLocks/>
            </p:cNvSpPr>
            <p:nvPr/>
          </p:nvSpPr>
          <p:spPr bwMode="auto">
            <a:xfrm>
              <a:off x="3929" y="2838"/>
              <a:ext cx="5" cy="3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3" y="2"/>
                </a:cxn>
                <a:cxn ang="0">
                  <a:pos x="4" y="2"/>
                </a:cxn>
              </a:cxnLst>
              <a:rect l="0" t="0" r="r" b="b"/>
              <a:pathLst>
                <a:path w="5" h="3">
                  <a:moveTo>
                    <a:pt x="4" y="2"/>
                  </a:moveTo>
                  <a:lnTo>
                    <a:pt x="0" y="2"/>
                  </a:lnTo>
                  <a:lnTo>
                    <a:pt x="0" y="1"/>
                  </a:lnTo>
                  <a:lnTo>
                    <a:pt x="1" y="0"/>
                  </a:lnTo>
                  <a:lnTo>
                    <a:pt x="2" y="1"/>
                  </a:lnTo>
                  <a:lnTo>
                    <a:pt x="3" y="2"/>
                  </a:lnTo>
                  <a:lnTo>
                    <a:pt x="4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29" name="Freeform 1437"/>
            <p:cNvSpPr>
              <a:spLocks/>
            </p:cNvSpPr>
            <p:nvPr/>
          </p:nvSpPr>
          <p:spPr bwMode="auto">
            <a:xfrm>
              <a:off x="3942" y="2841"/>
              <a:ext cx="11" cy="13"/>
            </a:xfrm>
            <a:custGeom>
              <a:avLst/>
              <a:gdLst/>
              <a:ahLst/>
              <a:cxnLst>
                <a:cxn ang="0">
                  <a:pos x="10" y="1"/>
                </a:cxn>
                <a:cxn ang="0">
                  <a:pos x="9" y="3"/>
                </a:cxn>
                <a:cxn ang="0">
                  <a:pos x="8" y="5"/>
                </a:cxn>
                <a:cxn ang="0">
                  <a:pos x="8" y="7"/>
                </a:cxn>
                <a:cxn ang="0">
                  <a:pos x="7" y="9"/>
                </a:cxn>
                <a:cxn ang="0">
                  <a:pos x="6" y="11"/>
                </a:cxn>
                <a:cxn ang="0">
                  <a:pos x="5" y="12"/>
                </a:cxn>
                <a:cxn ang="0">
                  <a:pos x="3" y="12"/>
                </a:cxn>
                <a:cxn ang="0">
                  <a:pos x="0" y="11"/>
                </a:cxn>
                <a:cxn ang="0">
                  <a:pos x="1" y="10"/>
                </a:cxn>
                <a:cxn ang="0">
                  <a:pos x="1" y="7"/>
                </a:cxn>
                <a:cxn ang="0">
                  <a:pos x="1" y="5"/>
                </a:cxn>
                <a:cxn ang="0">
                  <a:pos x="2" y="3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10" y="1"/>
                </a:cxn>
              </a:cxnLst>
              <a:rect l="0" t="0" r="r" b="b"/>
              <a:pathLst>
                <a:path w="11" h="13">
                  <a:moveTo>
                    <a:pt x="10" y="1"/>
                  </a:moveTo>
                  <a:lnTo>
                    <a:pt x="9" y="3"/>
                  </a:lnTo>
                  <a:lnTo>
                    <a:pt x="8" y="5"/>
                  </a:lnTo>
                  <a:lnTo>
                    <a:pt x="8" y="7"/>
                  </a:lnTo>
                  <a:lnTo>
                    <a:pt x="7" y="9"/>
                  </a:lnTo>
                  <a:lnTo>
                    <a:pt x="6" y="11"/>
                  </a:lnTo>
                  <a:lnTo>
                    <a:pt x="5" y="12"/>
                  </a:lnTo>
                  <a:lnTo>
                    <a:pt x="3" y="12"/>
                  </a:lnTo>
                  <a:lnTo>
                    <a:pt x="0" y="11"/>
                  </a:lnTo>
                  <a:lnTo>
                    <a:pt x="1" y="10"/>
                  </a:lnTo>
                  <a:lnTo>
                    <a:pt x="1" y="7"/>
                  </a:lnTo>
                  <a:lnTo>
                    <a:pt x="1" y="5"/>
                  </a:lnTo>
                  <a:lnTo>
                    <a:pt x="2" y="3"/>
                  </a:lnTo>
                  <a:lnTo>
                    <a:pt x="3" y="1"/>
                  </a:lnTo>
                  <a:lnTo>
                    <a:pt x="5" y="0"/>
                  </a:lnTo>
                  <a:lnTo>
                    <a:pt x="7" y="0"/>
                  </a:lnTo>
                  <a:lnTo>
                    <a:pt x="1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0" name="Freeform 1438"/>
            <p:cNvSpPr>
              <a:spLocks/>
            </p:cNvSpPr>
            <p:nvPr/>
          </p:nvSpPr>
          <p:spPr bwMode="auto">
            <a:xfrm>
              <a:off x="3502" y="2842"/>
              <a:ext cx="3" cy="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0"/>
                </a:cxn>
                <a:cxn ang="0">
                  <a:pos x="2" y="4"/>
                </a:cxn>
                <a:cxn ang="0">
                  <a:pos x="0" y="2"/>
                </a:cxn>
              </a:cxnLst>
              <a:rect l="0" t="0" r="r" b="b"/>
              <a:pathLst>
                <a:path w="3" h="5">
                  <a:moveTo>
                    <a:pt x="0" y="2"/>
                  </a:moveTo>
                  <a:lnTo>
                    <a:pt x="2" y="0"/>
                  </a:lnTo>
                  <a:lnTo>
                    <a:pt x="2" y="4"/>
                  </a:lnTo>
                  <a:lnTo>
                    <a:pt x="0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1" name="Freeform 1439"/>
            <p:cNvSpPr>
              <a:spLocks/>
            </p:cNvSpPr>
            <p:nvPr/>
          </p:nvSpPr>
          <p:spPr bwMode="auto">
            <a:xfrm>
              <a:off x="3746" y="2843"/>
              <a:ext cx="10" cy="8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5" y="7"/>
                </a:cxn>
                <a:cxn ang="0">
                  <a:pos x="3" y="6"/>
                </a:cxn>
                <a:cxn ang="0">
                  <a:pos x="1" y="6"/>
                </a:cxn>
                <a:cxn ang="0">
                  <a:pos x="0" y="4"/>
                </a:cxn>
                <a:cxn ang="0">
                  <a:pos x="1" y="5"/>
                </a:cxn>
                <a:cxn ang="0">
                  <a:pos x="8" y="0"/>
                </a:cxn>
                <a:cxn ang="0">
                  <a:pos x="8" y="2"/>
                </a:cxn>
                <a:cxn ang="0">
                  <a:pos x="9" y="4"/>
                </a:cxn>
                <a:cxn ang="0">
                  <a:pos x="8" y="6"/>
                </a:cxn>
                <a:cxn ang="0">
                  <a:pos x="6" y="6"/>
                </a:cxn>
              </a:cxnLst>
              <a:rect l="0" t="0" r="r" b="b"/>
              <a:pathLst>
                <a:path w="10" h="8">
                  <a:moveTo>
                    <a:pt x="6" y="6"/>
                  </a:moveTo>
                  <a:lnTo>
                    <a:pt x="5" y="7"/>
                  </a:lnTo>
                  <a:lnTo>
                    <a:pt x="3" y="6"/>
                  </a:lnTo>
                  <a:lnTo>
                    <a:pt x="1" y="6"/>
                  </a:lnTo>
                  <a:lnTo>
                    <a:pt x="0" y="4"/>
                  </a:lnTo>
                  <a:lnTo>
                    <a:pt x="1" y="5"/>
                  </a:lnTo>
                  <a:lnTo>
                    <a:pt x="8" y="0"/>
                  </a:lnTo>
                  <a:lnTo>
                    <a:pt x="8" y="2"/>
                  </a:lnTo>
                  <a:lnTo>
                    <a:pt x="9" y="4"/>
                  </a:lnTo>
                  <a:lnTo>
                    <a:pt x="8" y="6"/>
                  </a:lnTo>
                  <a:lnTo>
                    <a:pt x="6" y="6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2" name="Freeform 1440"/>
            <p:cNvSpPr>
              <a:spLocks/>
            </p:cNvSpPr>
            <p:nvPr/>
          </p:nvSpPr>
          <p:spPr bwMode="auto">
            <a:xfrm>
              <a:off x="3957" y="2844"/>
              <a:ext cx="10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9" y="3"/>
                </a:cxn>
                <a:cxn ang="0">
                  <a:pos x="7" y="5"/>
                </a:cxn>
                <a:cxn ang="0">
                  <a:pos x="6" y="8"/>
                </a:cxn>
                <a:cxn ang="0">
                  <a:pos x="6" y="11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2" y="3"/>
                </a:cxn>
                <a:cxn ang="0">
                  <a:pos x="4" y="0"/>
                </a:cxn>
                <a:cxn ang="0">
                  <a:pos x="8" y="0"/>
                </a:cxn>
              </a:cxnLst>
              <a:rect l="0" t="0" r="r" b="b"/>
              <a:pathLst>
                <a:path w="10" h="12">
                  <a:moveTo>
                    <a:pt x="8" y="0"/>
                  </a:moveTo>
                  <a:lnTo>
                    <a:pt x="9" y="3"/>
                  </a:lnTo>
                  <a:lnTo>
                    <a:pt x="7" y="5"/>
                  </a:lnTo>
                  <a:lnTo>
                    <a:pt x="6" y="8"/>
                  </a:lnTo>
                  <a:lnTo>
                    <a:pt x="6" y="11"/>
                  </a:lnTo>
                  <a:lnTo>
                    <a:pt x="0" y="11"/>
                  </a:lnTo>
                  <a:lnTo>
                    <a:pt x="1" y="7"/>
                  </a:lnTo>
                  <a:lnTo>
                    <a:pt x="2" y="3"/>
                  </a:lnTo>
                  <a:lnTo>
                    <a:pt x="4" y="0"/>
                  </a:lnTo>
                  <a:lnTo>
                    <a:pt x="8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3" name="Freeform 1441"/>
            <p:cNvSpPr>
              <a:spLocks/>
            </p:cNvSpPr>
            <p:nvPr/>
          </p:nvSpPr>
          <p:spPr bwMode="auto">
            <a:xfrm>
              <a:off x="3761" y="2846"/>
              <a:ext cx="6" cy="7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0" y="3"/>
                </a:cxn>
                <a:cxn ang="0">
                  <a:pos x="2" y="0"/>
                </a:cxn>
                <a:cxn ang="0">
                  <a:pos x="4" y="1"/>
                </a:cxn>
                <a:cxn ang="0">
                  <a:pos x="5" y="2"/>
                </a:cxn>
                <a:cxn ang="0">
                  <a:pos x="5" y="4"/>
                </a:cxn>
                <a:cxn ang="0">
                  <a:pos x="5" y="6"/>
                </a:cxn>
              </a:cxnLst>
              <a:rect l="0" t="0" r="r" b="b"/>
              <a:pathLst>
                <a:path w="6" h="7">
                  <a:moveTo>
                    <a:pt x="5" y="6"/>
                  </a:moveTo>
                  <a:lnTo>
                    <a:pt x="0" y="3"/>
                  </a:lnTo>
                  <a:lnTo>
                    <a:pt x="2" y="0"/>
                  </a:lnTo>
                  <a:lnTo>
                    <a:pt x="4" y="1"/>
                  </a:lnTo>
                  <a:lnTo>
                    <a:pt x="5" y="2"/>
                  </a:lnTo>
                  <a:lnTo>
                    <a:pt x="5" y="4"/>
                  </a:lnTo>
                  <a:lnTo>
                    <a:pt x="5" y="6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4" name="Freeform 1442"/>
            <p:cNvSpPr>
              <a:spLocks/>
            </p:cNvSpPr>
            <p:nvPr/>
          </p:nvSpPr>
          <p:spPr bwMode="auto">
            <a:xfrm>
              <a:off x="3921" y="2846"/>
              <a:ext cx="11" cy="4"/>
            </a:xfrm>
            <a:custGeom>
              <a:avLst/>
              <a:gdLst/>
              <a:ahLst/>
              <a:cxnLst>
                <a:cxn ang="0">
                  <a:pos x="10" y="1"/>
                </a:cxn>
                <a:cxn ang="0">
                  <a:pos x="9" y="1"/>
                </a:cxn>
                <a:cxn ang="0">
                  <a:pos x="9" y="1"/>
                </a:cxn>
                <a:cxn ang="0">
                  <a:pos x="9" y="2"/>
                </a:cxn>
                <a:cxn ang="0">
                  <a:pos x="9" y="3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6" y="1"/>
                </a:cxn>
                <a:cxn ang="0">
                  <a:pos x="7" y="1"/>
                </a:cxn>
                <a:cxn ang="0">
                  <a:pos x="9" y="1"/>
                </a:cxn>
                <a:cxn ang="0">
                  <a:pos x="10" y="1"/>
                </a:cxn>
              </a:cxnLst>
              <a:rect l="0" t="0" r="r" b="b"/>
              <a:pathLst>
                <a:path w="11" h="4">
                  <a:moveTo>
                    <a:pt x="10" y="1"/>
                  </a:moveTo>
                  <a:lnTo>
                    <a:pt x="9" y="1"/>
                  </a:lnTo>
                  <a:lnTo>
                    <a:pt x="9" y="1"/>
                  </a:lnTo>
                  <a:lnTo>
                    <a:pt x="9" y="2"/>
                  </a:lnTo>
                  <a:lnTo>
                    <a:pt x="9" y="3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1"/>
                  </a:lnTo>
                  <a:lnTo>
                    <a:pt x="3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7" y="1"/>
                  </a:lnTo>
                  <a:lnTo>
                    <a:pt x="9" y="1"/>
                  </a:lnTo>
                  <a:lnTo>
                    <a:pt x="1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5" name="Freeform 1443"/>
            <p:cNvSpPr>
              <a:spLocks/>
            </p:cNvSpPr>
            <p:nvPr/>
          </p:nvSpPr>
          <p:spPr bwMode="auto">
            <a:xfrm>
              <a:off x="3732" y="2847"/>
              <a:ext cx="10" cy="6"/>
            </a:xfrm>
            <a:custGeom>
              <a:avLst/>
              <a:gdLst/>
              <a:ahLst/>
              <a:cxnLst>
                <a:cxn ang="0">
                  <a:pos x="9" y="2"/>
                </a:cxn>
                <a:cxn ang="0">
                  <a:pos x="8" y="3"/>
                </a:cxn>
                <a:cxn ang="0">
                  <a:pos x="7" y="3"/>
                </a:cxn>
                <a:cxn ang="0">
                  <a:pos x="6" y="4"/>
                </a:cxn>
                <a:cxn ang="0">
                  <a:pos x="5" y="4"/>
                </a:cxn>
                <a:cxn ang="0">
                  <a:pos x="4" y="5"/>
                </a:cxn>
                <a:cxn ang="0">
                  <a:pos x="3" y="5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1" y="2"/>
                </a:cxn>
                <a:cxn ang="0">
                  <a:pos x="3" y="2"/>
                </a:cxn>
                <a:cxn ang="0">
                  <a:pos x="6" y="2"/>
                </a:cxn>
                <a:cxn ang="0">
                  <a:pos x="7" y="0"/>
                </a:cxn>
                <a:cxn ang="0">
                  <a:pos x="8" y="1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9" y="2"/>
                </a:cxn>
              </a:cxnLst>
              <a:rect l="0" t="0" r="r" b="b"/>
              <a:pathLst>
                <a:path w="10" h="6">
                  <a:moveTo>
                    <a:pt x="9" y="2"/>
                  </a:moveTo>
                  <a:lnTo>
                    <a:pt x="8" y="3"/>
                  </a:lnTo>
                  <a:lnTo>
                    <a:pt x="7" y="3"/>
                  </a:lnTo>
                  <a:lnTo>
                    <a:pt x="6" y="4"/>
                  </a:lnTo>
                  <a:lnTo>
                    <a:pt x="5" y="4"/>
                  </a:lnTo>
                  <a:lnTo>
                    <a:pt x="4" y="5"/>
                  </a:lnTo>
                  <a:lnTo>
                    <a:pt x="3" y="5"/>
                  </a:lnTo>
                  <a:lnTo>
                    <a:pt x="1" y="5"/>
                  </a:lnTo>
                  <a:lnTo>
                    <a:pt x="0" y="5"/>
                  </a:lnTo>
                  <a:lnTo>
                    <a:pt x="1" y="2"/>
                  </a:lnTo>
                  <a:lnTo>
                    <a:pt x="3" y="2"/>
                  </a:lnTo>
                  <a:lnTo>
                    <a:pt x="6" y="2"/>
                  </a:lnTo>
                  <a:lnTo>
                    <a:pt x="7" y="0"/>
                  </a:lnTo>
                  <a:lnTo>
                    <a:pt x="8" y="1"/>
                  </a:lnTo>
                  <a:lnTo>
                    <a:pt x="8" y="2"/>
                  </a:lnTo>
                  <a:lnTo>
                    <a:pt x="9" y="2"/>
                  </a:lnTo>
                  <a:lnTo>
                    <a:pt x="9" y="2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6" name="Freeform 1444"/>
            <p:cNvSpPr>
              <a:spLocks/>
            </p:cNvSpPr>
            <p:nvPr/>
          </p:nvSpPr>
          <p:spPr bwMode="auto">
            <a:xfrm>
              <a:off x="3857" y="2849"/>
              <a:ext cx="2" cy="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</a:cxnLst>
              <a:rect l="0" t="0" r="r" b="b"/>
              <a:pathLst>
                <a:path w="2" h="4">
                  <a:moveTo>
                    <a:pt x="1" y="1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7" name="Freeform 1445"/>
            <p:cNvSpPr>
              <a:spLocks/>
            </p:cNvSpPr>
            <p:nvPr/>
          </p:nvSpPr>
          <p:spPr bwMode="auto">
            <a:xfrm>
              <a:off x="3977" y="2852"/>
              <a:ext cx="8" cy="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7" y="1"/>
                </a:cxn>
                <a:cxn ang="0">
                  <a:pos x="7" y="2"/>
                </a:cxn>
                <a:cxn ang="0">
                  <a:pos x="6" y="3"/>
                </a:cxn>
                <a:cxn ang="0">
                  <a:pos x="5" y="4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7" y="0"/>
                </a:cxn>
              </a:cxnLst>
              <a:rect l="0" t="0" r="r" b="b"/>
              <a:pathLst>
                <a:path w="8" h="5">
                  <a:moveTo>
                    <a:pt x="7" y="0"/>
                  </a:moveTo>
                  <a:lnTo>
                    <a:pt x="7" y="1"/>
                  </a:lnTo>
                  <a:lnTo>
                    <a:pt x="7" y="2"/>
                  </a:lnTo>
                  <a:lnTo>
                    <a:pt x="6" y="3"/>
                  </a:lnTo>
                  <a:lnTo>
                    <a:pt x="5" y="4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7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8" name="Freeform 1446"/>
            <p:cNvSpPr>
              <a:spLocks/>
            </p:cNvSpPr>
            <p:nvPr/>
          </p:nvSpPr>
          <p:spPr bwMode="auto">
            <a:xfrm>
              <a:off x="3716" y="2853"/>
              <a:ext cx="9" cy="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8" y="1"/>
                </a:cxn>
                <a:cxn ang="0">
                  <a:pos x="7" y="2"/>
                </a:cxn>
                <a:cxn ang="0">
                  <a:pos x="6" y="3"/>
                </a:cxn>
                <a:cxn ang="0">
                  <a:pos x="4" y="4"/>
                </a:cxn>
                <a:cxn ang="0">
                  <a:pos x="0" y="0"/>
                </a:cxn>
                <a:cxn ang="0">
                  <a:pos x="7" y="0"/>
                </a:cxn>
              </a:cxnLst>
              <a:rect l="0" t="0" r="r" b="b"/>
              <a:pathLst>
                <a:path w="9" h="5">
                  <a:moveTo>
                    <a:pt x="7" y="0"/>
                  </a:moveTo>
                  <a:lnTo>
                    <a:pt x="8" y="1"/>
                  </a:lnTo>
                  <a:lnTo>
                    <a:pt x="7" y="2"/>
                  </a:lnTo>
                  <a:lnTo>
                    <a:pt x="6" y="3"/>
                  </a:lnTo>
                  <a:lnTo>
                    <a:pt x="4" y="4"/>
                  </a:lnTo>
                  <a:lnTo>
                    <a:pt x="0" y="0"/>
                  </a:lnTo>
                  <a:lnTo>
                    <a:pt x="7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39" name="Freeform 1447"/>
            <p:cNvSpPr>
              <a:spLocks/>
            </p:cNvSpPr>
            <p:nvPr/>
          </p:nvSpPr>
          <p:spPr bwMode="auto">
            <a:xfrm>
              <a:off x="3786" y="2854"/>
              <a:ext cx="13" cy="9"/>
            </a:xfrm>
            <a:custGeom>
              <a:avLst/>
              <a:gdLst/>
              <a:ahLst/>
              <a:cxnLst>
                <a:cxn ang="0">
                  <a:pos x="10" y="8"/>
                </a:cxn>
                <a:cxn ang="0">
                  <a:pos x="10" y="5"/>
                </a:cxn>
                <a:cxn ang="0">
                  <a:pos x="8" y="4"/>
                </a:cxn>
                <a:cxn ang="0">
                  <a:pos x="7" y="4"/>
                </a:cxn>
                <a:cxn ang="0">
                  <a:pos x="4" y="4"/>
                </a:cxn>
                <a:cxn ang="0">
                  <a:pos x="3" y="4"/>
                </a:cxn>
                <a:cxn ang="0">
                  <a:pos x="1" y="4"/>
                </a:cxn>
                <a:cxn ang="0">
                  <a:pos x="0" y="2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6" y="1"/>
                </a:cxn>
                <a:cxn ang="0">
                  <a:pos x="8" y="2"/>
                </a:cxn>
                <a:cxn ang="0">
                  <a:pos x="10" y="2"/>
                </a:cxn>
                <a:cxn ang="0">
                  <a:pos x="11" y="4"/>
                </a:cxn>
                <a:cxn ang="0">
                  <a:pos x="12" y="5"/>
                </a:cxn>
                <a:cxn ang="0">
                  <a:pos x="12" y="6"/>
                </a:cxn>
                <a:cxn ang="0">
                  <a:pos x="10" y="8"/>
                </a:cxn>
              </a:cxnLst>
              <a:rect l="0" t="0" r="r" b="b"/>
              <a:pathLst>
                <a:path w="13" h="9">
                  <a:moveTo>
                    <a:pt x="10" y="8"/>
                  </a:moveTo>
                  <a:lnTo>
                    <a:pt x="10" y="5"/>
                  </a:lnTo>
                  <a:lnTo>
                    <a:pt x="8" y="4"/>
                  </a:lnTo>
                  <a:lnTo>
                    <a:pt x="7" y="4"/>
                  </a:lnTo>
                  <a:lnTo>
                    <a:pt x="4" y="4"/>
                  </a:lnTo>
                  <a:lnTo>
                    <a:pt x="3" y="4"/>
                  </a:lnTo>
                  <a:lnTo>
                    <a:pt x="1" y="4"/>
                  </a:lnTo>
                  <a:lnTo>
                    <a:pt x="0" y="2"/>
                  </a:lnTo>
                  <a:lnTo>
                    <a:pt x="1" y="0"/>
                  </a:lnTo>
                  <a:lnTo>
                    <a:pt x="3" y="0"/>
                  </a:lnTo>
                  <a:lnTo>
                    <a:pt x="6" y="1"/>
                  </a:lnTo>
                  <a:lnTo>
                    <a:pt x="8" y="2"/>
                  </a:lnTo>
                  <a:lnTo>
                    <a:pt x="10" y="2"/>
                  </a:lnTo>
                  <a:lnTo>
                    <a:pt x="11" y="4"/>
                  </a:lnTo>
                  <a:lnTo>
                    <a:pt x="12" y="5"/>
                  </a:lnTo>
                  <a:lnTo>
                    <a:pt x="12" y="6"/>
                  </a:lnTo>
                  <a:lnTo>
                    <a:pt x="10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0" name="Freeform 1448"/>
            <p:cNvSpPr>
              <a:spLocks/>
            </p:cNvSpPr>
            <p:nvPr/>
          </p:nvSpPr>
          <p:spPr bwMode="auto">
            <a:xfrm>
              <a:off x="3993" y="2855"/>
              <a:ext cx="11" cy="7"/>
            </a:xfrm>
            <a:custGeom>
              <a:avLst/>
              <a:gdLst/>
              <a:ahLst/>
              <a:cxnLst>
                <a:cxn ang="0">
                  <a:pos x="10" y="1"/>
                </a:cxn>
                <a:cxn ang="0">
                  <a:pos x="9" y="3"/>
                </a:cxn>
                <a:cxn ang="0">
                  <a:pos x="9" y="3"/>
                </a:cxn>
                <a:cxn ang="0">
                  <a:pos x="8" y="4"/>
                </a:cxn>
                <a:cxn ang="0">
                  <a:pos x="7" y="5"/>
                </a:cxn>
                <a:cxn ang="0">
                  <a:pos x="5" y="5"/>
                </a:cxn>
                <a:cxn ang="0">
                  <a:pos x="4" y="5"/>
                </a:cxn>
                <a:cxn ang="0">
                  <a:pos x="2" y="6"/>
                </a:cxn>
                <a:cxn ang="0">
                  <a:pos x="1" y="6"/>
                </a:cxn>
                <a:cxn ang="0">
                  <a:pos x="0" y="4"/>
                </a:cxn>
                <a:cxn ang="0">
                  <a:pos x="1" y="3"/>
                </a:cxn>
                <a:cxn ang="0">
                  <a:pos x="2" y="1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9" y="0"/>
                </a:cxn>
                <a:cxn ang="0">
                  <a:pos x="10" y="1"/>
                </a:cxn>
              </a:cxnLst>
              <a:rect l="0" t="0" r="r" b="b"/>
              <a:pathLst>
                <a:path w="11" h="7">
                  <a:moveTo>
                    <a:pt x="10" y="1"/>
                  </a:moveTo>
                  <a:lnTo>
                    <a:pt x="9" y="3"/>
                  </a:lnTo>
                  <a:lnTo>
                    <a:pt x="9" y="3"/>
                  </a:lnTo>
                  <a:lnTo>
                    <a:pt x="8" y="4"/>
                  </a:lnTo>
                  <a:lnTo>
                    <a:pt x="7" y="5"/>
                  </a:lnTo>
                  <a:lnTo>
                    <a:pt x="5" y="5"/>
                  </a:lnTo>
                  <a:lnTo>
                    <a:pt x="4" y="5"/>
                  </a:lnTo>
                  <a:lnTo>
                    <a:pt x="2" y="6"/>
                  </a:lnTo>
                  <a:lnTo>
                    <a:pt x="1" y="6"/>
                  </a:lnTo>
                  <a:lnTo>
                    <a:pt x="0" y="4"/>
                  </a:lnTo>
                  <a:lnTo>
                    <a:pt x="1" y="3"/>
                  </a:lnTo>
                  <a:lnTo>
                    <a:pt x="2" y="1"/>
                  </a:lnTo>
                  <a:lnTo>
                    <a:pt x="3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0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1" name="Freeform 1449"/>
            <p:cNvSpPr>
              <a:spLocks/>
            </p:cNvSpPr>
            <p:nvPr/>
          </p:nvSpPr>
          <p:spPr bwMode="auto">
            <a:xfrm>
              <a:off x="4007" y="2857"/>
              <a:ext cx="11" cy="8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9" y="4"/>
                </a:cxn>
                <a:cxn ang="0">
                  <a:pos x="8" y="5"/>
                </a:cxn>
                <a:cxn ang="0">
                  <a:pos x="7" y="5"/>
                </a:cxn>
                <a:cxn ang="0">
                  <a:pos x="5" y="6"/>
                </a:cxn>
                <a:cxn ang="0">
                  <a:pos x="4" y="7"/>
                </a:cxn>
                <a:cxn ang="0">
                  <a:pos x="3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0" y="5"/>
                </a:cxn>
                <a:cxn ang="0">
                  <a:pos x="1" y="3"/>
                </a:cxn>
                <a:cxn ang="0">
                  <a:pos x="3" y="1"/>
                </a:cxn>
                <a:cxn ang="0">
                  <a:pos x="4" y="0"/>
                </a:cxn>
                <a:cxn ang="0">
                  <a:pos x="7" y="0"/>
                </a:cxn>
                <a:cxn ang="0">
                  <a:pos x="8" y="0"/>
                </a:cxn>
                <a:cxn ang="0">
                  <a:pos x="9" y="2"/>
                </a:cxn>
                <a:cxn ang="0">
                  <a:pos x="10" y="4"/>
                </a:cxn>
              </a:cxnLst>
              <a:rect l="0" t="0" r="r" b="b"/>
              <a:pathLst>
                <a:path w="11" h="8">
                  <a:moveTo>
                    <a:pt x="10" y="4"/>
                  </a:moveTo>
                  <a:lnTo>
                    <a:pt x="9" y="4"/>
                  </a:lnTo>
                  <a:lnTo>
                    <a:pt x="8" y="5"/>
                  </a:lnTo>
                  <a:lnTo>
                    <a:pt x="7" y="5"/>
                  </a:lnTo>
                  <a:lnTo>
                    <a:pt x="5" y="6"/>
                  </a:lnTo>
                  <a:lnTo>
                    <a:pt x="4" y="7"/>
                  </a:lnTo>
                  <a:lnTo>
                    <a:pt x="3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0" y="5"/>
                  </a:lnTo>
                  <a:lnTo>
                    <a:pt x="1" y="3"/>
                  </a:lnTo>
                  <a:lnTo>
                    <a:pt x="3" y="1"/>
                  </a:lnTo>
                  <a:lnTo>
                    <a:pt x="4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2"/>
                  </a:lnTo>
                  <a:lnTo>
                    <a:pt x="10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2" name="Freeform 1450"/>
            <p:cNvSpPr>
              <a:spLocks/>
            </p:cNvSpPr>
            <p:nvPr/>
          </p:nvSpPr>
          <p:spPr bwMode="auto">
            <a:xfrm>
              <a:off x="3759" y="2862"/>
              <a:ext cx="14" cy="9"/>
            </a:xfrm>
            <a:custGeom>
              <a:avLst/>
              <a:gdLst/>
              <a:ahLst/>
              <a:cxnLst>
                <a:cxn ang="0">
                  <a:pos x="13" y="8"/>
                </a:cxn>
                <a:cxn ang="0">
                  <a:pos x="11" y="8"/>
                </a:cxn>
                <a:cxn ang="0">
                  <a:pos x="10" y="8"/>
                </a:cxn>
                <a:cxn ang="0">
                  <a:pos x="8" y="8"/>
                </a:cxn>
                <a:cxn ang="0">
                  <a:pos x="7" y="8"/>
                </a:cxn>
                <a:cxn ang="0">
                  <a:pos x="5" y="8"/>
                </a:cxn>
                <a:cxn ang="0">
                  <a:pos x="3" y="8"/>
                </a:cxn>
                <a:cxn ang="0">
                  <a:pos x="2" y="7"/>
                </a:cxn>
                <a:cxn ang="0">
                  <a:pos x="0" y="5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3" y="3"/>
                </a:cxn>
                <a:cxn ang="0">
                  <a:pos x="4" y="4"/>
                </a:cxn>
                <a:cxn ang="0">
                  <a:pos x="7" y="5"/>
                </a:cxn>
                <a:cxn ang="0">
                  <a:pos x="8" y="5"/>
                </a:cxn>
                <a:cxn ang="0">
                  <a:pos x="10" y="6"/>
                </a:cxn>
                <a:cxn ang="0">
                  <a:pos x="11" y="7"/>
                </a:cxn>
                <a:cxn ang="0">
                  <a:pos x="13" y="8"/>
                </a:cxn>
              </a:cxnLst>
              <a:rect l="0" t="0" r="r" b="b"/>
              <a:pathLst>
                <a:path w="14" h="9">
                  <a:moveTo>
                    <a:pt x="13" y="8"/>
                  </a:moveTo>
                  <a:lnTo>
                    <a:pt x="11" y="8"/>
                  </a:lnTo>
                  <a:lnTo>
                    <a:pt x="10" y="8"/>
                  </a:lnTo>
                  <a:lnTo>
                    <a:pt x="8" y="8"/>
                  </a:lnTo>
                  <a:lnTo>
                    <a:pt x="7" y="8"/>
                  </a:lnTo>
                  <a:lnTo>
                    <a:pt x="5" y="8"/>
                  </a:lnTo>
                  <a:lnTo>
                    <a:pt x="3" y="8"/>
                  </a:lnTo>
                  <a:lnTo>
                    <a:pt x="2" y="7"/>
                  </a:lnTo>
                  <a:lnTo>
                    <a:pt x="0" y="5"/>
                  </a:lnTo>
                  <a:lnTo>
                    <a:pt x="1" y="0"/>
                  </a:lnTo>
                  <a:lnTo>
                    <a:pt x="2" y="1"/>
                  </a:lnTo>
                  <a:lnTo>
                    <a:pt x="3" y="3"/>
                  </a:lnTo>
                  <a:lnTo>
                    <a:pt x="4" y="4"/>
                  </a:lnTo>
                  <a:lnTo>
                    <a:pt x="7" y="5"/>
                  </a:lnTo>
                  <a:lnTo>
                    <a:pt x="8" y="5"/>
                  </a:lnTo>
                  <a:lnTo>
                    <a:pt x="10" y="6"/>
                  </a:lnTo>
                  <a:lnTo>
                    <a:pt x="11" y="7"/>
                  </a:lnTo>
                  <a:lnTo>
                    <a:pt x="13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3" name="Freeform 1451"/>
            <p:cNvSpPr>
              <a:spLocks/>
            </p:cNvSpPr>
            <p:nvPr/>
          </p:nvSpPr>
          <p:spPr bwMode="auto">
            <a:xfrm>
              <a:off x="3863" y="2862"/>
              <a:ext cx="6" cy="3"/>
            </a:xfrm>
            <a:custGeom>
              <a:avLst/>
              <a:gdLst/>
              <a:ahLst/>
              <a:cxnLst>
                <a:cxn ang="0">
                  <a:pos x="5" y="1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5" y="1"/>
                </a:cxn>
              </a:cxnLst>
              <a:rect l="0" t="0" r="r" b="b"/>
              <a:pathLst>
                <a:path w="6" h="3">
                  <a:moveTo>
                    <a:pt x="5" y="1"/>
                  </a:moveTo>
                  <a:lnTo>
                    <a:pt x="3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5" y="1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4" name="Freeform 1452"/>
            <p:cNvSpPr>
              <a:spLocks/>
            </p:cNvSpPr>
            <p:nvPr/>
          </p:nvSpPr>
          <p:spPr bwMode="auto">
            <a:xfrm>
              <a:off x="4023" y="2862"/>
              <a:ext cx="9" cy="6"/>
            </a:xfrm>
            <a:custGeom>
              <a:avLst/>
              <a:gdLst/>
              <a:ahLst/>
              <a:cxnLst>
                <a:cxn ang="0">
                  <a:pos x="8" y="4"/>
                </a:cxn>
                <a:cxn ang="0">
                  <a:pos x="6" y="5"/>
                </a:cxn>
                <a:cxn ang="0">
                  <a:pos x="4" y="5"/>
                </a:cxn>
                <a:cxn ang="0">
                  <a:pos x="2" y="5"/>
                </a:cxn>
                <a:cxn ang="0">
                  <a:pos x="0" y="5"/>
                </a:cxn>
                <a:cxn ang="0">
                  <a:pos x="3" y="0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2"/>
                </a:cxn>
                <a:cxn ang="0">
                  <a:pos x="8" y="4"/>
                </a:cxn>
              </a:cxnLst>
              <a:rect l="0" t="0" r="r" b="b"/>
              <a:pathLst>
                <a:path w="9" h="6">
                  <a:moveTo>
                    <a:pt x="8" y="4"/>
                  </a:moveTo>
                  <a:lnTo>
                    <a:pt x="6" y="5"/>
                  </a:lnTo>
                  <a:lnTo>
                    <a:pt x="4" y="5"/>
                  </a:lnTo>
                  <a:lnTo>
                    <a:pt x="2" y="5"/>
                  </a:lnTo>
                  <a:lnTo>
                    <a:pt x="0" y="5"/>
                  </a:lnTo>
                  <a:lnTo>
                    <a:pt x="3" y="0"/>
                  </a:lnTo>
                  <a:lnTo>
                    <a:pt x="4" y="1"/>
                  </a:lnTo>
                  <a:lnTo>
                    <a:pt x="5" y="1"/>
                  </a:lnTo>
                  <a:lnTo>
                    <a:pt x="6" y="2"/>
                  </a:lnTo>
                  <a:lnTo>
                    <a:pt x="8" y="4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5" name="Freeform 1453"/>
            <p:cNvSpPr>
              <a:spLocks/>
            </p:cNvSpPr>
            <p:nvPr/>
          </p:nvSpPr>
          <p:spPr bwMode="auto">
            <a:xfrm>
              <a:off x="4004" y="2871"/>
              <a:ext cx="8" cy="1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6" y="3"/>
                </a:cxn>
                <a:cxn ang="0">
                  <a:pos x="5" y="6"/>
                </a:cxn>
                <a:cxn ang="0">
                  <a:pos x="3" y="9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1" y="4"/>
                </a:cxn>
                <a:cxn ang="0">
                  <a:pos x="3" y="1"/>
                </a:cxn>
                <a:cxn ang="0">
                  <a:pos x="7" y="0"/>
                </a:cxn>
              </a:cxnLst>
              <a:rect l="0" t="0" r="r" b="b"/>
              <a:pathLst>
                <a:path w="8" h="13">
                  <a:moveTo>
                    <a:pt x="7" y="0"/>
                  </a:moveTo>
                  <a:lnTo>
                    <a:pt x="6" y="3"/>
                  </a:lnTo>
                  <a:lnTo>
                    <a:pt x="5" y="6"/>
                  </a:lnTo>
                  <a:lnTo>
                    <a:pt x="3" y="9"/>
                  </a:lnTo>
                  <a:lnTo>
                    <a:pt x="0" y="12"/>
                  </a:lnTo>
                  <a:lnTo>
                    <a:pt x="1" y="9"/>
                  </a:lnTo>
                  <a:lnTo>
                    <a:pt x="1" y="4"/>
                  </a:lnTo>
                  <a:lnTo>
                    <a:pt x="3" y="1"/>
                  </a:lnTo>
                  <a:lnTo>
                    <a:pt x="7" y="0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6" name="Freeform 1454"/>
            <p:cNvSpPr>
              <a:spLocks/>
            </p:cNvSpPr>
            <p:nvPr/>
          </p:nvSpPr>
          <p:spPr bwMode="auto">
            <a:xfrm>
              <a:off x="4016" y="2875"/>
              <a:ext cx="10" cy="9"/>
            </a:xfrm>
            <a:custGeom>
              <a:avLst/>
              <a:gdLst/>
              <a:ahLst/>
              <a:cxnLst>
                <a:cxn ang="0">
                  <a:pos x="9" y="8"/>
                </a:cxn>
                <a:cxn ang="0">
                  <a:pos x="8" y="7"/>
                </a:cxn>
                <a:cxn ang="0">
                  <a:pos x="6" y="6"/>
                </a:cxn>
                <a:cxn ang="0">
                  <a:pos x="5" y="5"/>
                </a:cxn>
                <a:cxn ang="0">
                  <a:pos x="2" y="5"/>
                </a:cxn>
                <a:cxn ang="0">
                  <a:pos x="1" y="4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2" y="0"/>
                </a:cxn>
                <a:cxn ang="0">
                  <a:pos x="5" y="1"/>
                </a:cxn>
                <a:cxn ang="0">
                  <a:pos x="7" y="3"/>
                </a:cxn>
                <a:cxn ang="0">
                  <a:pos x="8" y="5"/>
                </a:cxn>
                <a:cxn ang="0">
                  <a:pos x="9" y="8"/>
                </a:cxn>
              </a:cxnLst>
              <a:rect l="0" t="0" r="r" b="b"/>
              <a:pathLst>
                <a:path w="10" h="9">
                  <a:moveTo>
                    <a:pt x="9" y="8"/>
                  </a:moveTo>
                  <a:lnTo>
                    <a:pt x="8" y="7"/>
                  </a:lnTo>
                  <a:lnTo>
                    <a:pt x="6" y="6"/>
                  </a:lnTo>
                  <a:lnTo>
                    <a:pt x="5" y="5"/>
                  </a:lnTo>
                  <a:lnTo>
                    <a:pt x="2" y="5"/>
                  </a:lnTo>
                  <a:lnTo>
                    <a:pt x="1" y="4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0"/>
                  </a:lnTo>
                  <a:lnTo>
                    <a:pt x="5" y="1"/>
                  </a:lnTo>
                  <a:lnTo>
                    <a:pt x="7" y="3"/>
                  </a:lnTo>
                  <a:lnTo>
                    <a:pt x="8" y="5"/>
                  </a:lnTo>
                  <a:lnTo>
                    <a:pt x="9" y="8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7" name="Freeform 1455"/>
            <p:cNvSpPr>
              <a:spLocks/>
            </p:cNvSpPr>
            <p:nvPr/>
          </p:nvSpPr>
          <p:spPr bwMode="auto">
            <a:xfrm>
              <a:off x="3975" y="2876"/>
              <a:ext cx="4" cy="6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1" y="4"/>
                </a:cxn>
                <a:cxn ang="0">
                  <a:pos x="0" y="3"/>
                </a:cxn>
                <a:cxn ang="0">
                  <a:pos x="0" y="1"/>
                </a:cxn>
                <a:cxn ang="0">
                  <a:pos x="2" y="0"/>
                </a:cxn>
                <a:cxn ang="0">
                  <a:pos x="3" y="5"/>
                </a:cxn>
              </a:cxnLst>
              <a:rect l="0" t="0" r="r" b="b"/>
              <a:pathLst>
                <a:path w="4" h="6">
                  <a:moveTo>
                    <a:pt x="3" y="5"/>
                  </a:moveTo>
                  <a:lnTo>
                    <a:pt x="1" y="4"/>
                  </a:lnTo>
                  <a:lnTo>
                    <a:pt x="0" y="3"/>
                  </a:lnTo>
                  <a:lnTo>
                    <a:pt x="0" y="1"/>
                  </a:lnTo>
                  <a:lnTo>
                    <a:pt x="2" y="0"/>
                  </a:lnTo>
                  <a:lnTo>
                    <a:pt x="3" y="5"/>
                  </a:lnTo>
                </a:path>
              </a:pathLst>
            </a:custGeom>
            <a:solidFill>
              <a:srgbClr val="00FF00"/>
            </a:solidFill>
            <a:ln w="12699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37648" name="Rectangle 1456"/>
            <p:cNvSpPr>
              <a:spLocks noChangeArrowheads="1"/>
            </p:cNvSpPr>
            <p:nvPr/>
          </p:nvSpPr>
          <p:spPr bwMode="auto">
            <a:xfrm>
              <a:off x="3764" y="2880"/>
              <a:ext cx="1" cy="4"/>
            </a:xfrm>
            <a:prstGeom prst="rect">
              <a:avLst/>
            </a:prstGeom>
            <a:solidFill>
              <a:srgbClr val="00FF00"/>
            </a:solidFill>
            <a:ln w="12699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428" name="427 Dikdörtgen"/>
          <p:cNvSpPr/>
          <p:nvPr/>
        </p:nvSpPr>
        <p:spPr>
          <a:xfrm>
            <a:off x="827584" y="5373216"/>
            <a:ext cx="780059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BÜYÜK RESMİ GÖRMEDEN SİZİ BEKLEYEN TEHLİKELERİ </a:t>
            </a:r>
            <a:r>
              <a:rPr lang="tr-TR" b="1" dirty="0" smtClean="0">
                <a:solidFill>
                  <a:srgbClr val="FF0000"/>
                </a:solidFill>
              </a:rPr>
              <a:t>FARKEDEMEYEBİLİRSİNİZ</a:t>
            </a:r>
          </a:p>
          <a:p>
            <a:endParaRPr lang="tr-TR" sz="1400" b="1" i="1" dirty="0" smtClean="0"/>
          </a:p>
          <a:p>
            <a:r>
              <a:rPr lang="tr-TR" sz="1400" b="1" i="1" dirty="0" smtClean="0"/>
              <a:t> </a:t>
            </a:r>
            <a:r>
              <a:rPr lang="tr-TR" sz="1400" b="1" i="1" dirty="0" smtClean="0"/>
              <a:t>                   </a:t>
            </a:r>
          </a:p>
          <a:p>
            <a:r>
              <a:rPr lang="tr-TR" sz="1400" i="1" dirty="0" smtClean="0"/>
              <a:t> </a:t>
            </a:r>
            <a:r>
              <a:rPr lang="tr-TR" sz="1400" i="1" dirty="0" smtClean="0"/>
              <a:t>                  </a:t>
            </a:r>
            <a:r>
              <a:rPr lang="tr-TR" sz="1400" b="1" i="1" dirty="0" smtClean="0"/>
              <a:t>Keşşaf G.S.İ  Kulübü Kritik ve Analitik Düşünme (KAD) Komisyonu çalışmasıdır.</a:t>
            </a:r>
            <a:endParaRPr lang="tr-TR" sz="1400" b="1" i="1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CRC" val="d41edac4015c"/>
  <p:tag name="POWER3D TRANSITION" val="Revcube.p3d 0"/>
  <p:tag name="POWER3D OPTIONS" val="Fast "/>
  <p:tag name="POWER3D SOUND" val="Revolving Cub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CRC" val="d41edac4015c"/>
  <p:tag name="POWER3D TRANSITION" val="Revcube.p3d 0"/>
  <p:tag name="POWER3D OPTIONS" val="Fast "/>
  <p:tag name="POWER3D SOUND" val="Revolving Cub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CRC" val="d41edac4015c"/>
  <p:tag name="POWER3D TRANSITION" val="Revcube.p3d 0"/>
  <p:tag name="POWER3D OPTIONS" val="Fast "/>
  <p:tag name="POWER3D SOUND" val="Revolving Cub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CRC" val="d41edac4015c"/>
  <p:tag name="POWER3D TRANSITION" val="Revcube.p3d 0"/>
  <p:tag name="POWER3D OPTIONS" val="Fast "/>
  <p:tag name="POWER3D SOUND" val="Revolving Cub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CRC" val="d41edac4015c"/>
  <p:tag name="POWER3D TRANSITION" val="Revcube.p3d 0"/>
  <p:tag name="POWER3D OPTIONS" val="Fast "/>
  <p:tag name="POWER3D SOUND" val="Revolving Cube"/>
</p:tagLst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4667</TotalTime>
  <Words>311</Words>
  <Application>Microsoft Office PowerPoint</Application>
  <PresentationFormat>Ekran Gösterisi (4:3)</PresentationFormat>
  <Paragraphs>21</Paragraphs>
  <Slides>7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BAKALIM BÜYÜK RESMİ GÖREBİLECEKMİSİNİZ?                </vt:lpstr>
      <vt:lpstr>BÜYÜK RESİM TAMAMLANIYOR... NE İLE KARŞILAŞABİLİRSİNİZ?     HER SLAYTTAN SONRA FARKLI BAKIŞ AÇILARI KULLANARAK HANGİ RESİMLE KARŞILACAĞINIZI TAHMİN ETMEYE ÇALIŞIN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cp:lastModifiedBy>sony</cp:lastModifiedBy>
  <cp:revision>195</cp:revision>
  <dcterms:modified xsi:type="dcterms:W3CDTF">2014-02-23T14:33:52Z</dcterms:modified>
</cp:coreProperties>
</file>